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0" r:id="rId6"/>
    <p:sldId id="281" r:id="rId7"/>
    <p:sldId id="276" r:id="rId8"/>
    <p:sldId id="258" r:id="rId9"/>
    <p:sldId id="273" r:id="rId10"/>
    <p:sldId id="284" r:id="rId11"/>
    <p:sldId id="282" r:id="rId12"/>
    <p:sldId id="264" r:id="rId13"/>
    <p:sldId id="277" r:id="rId14"/>
    <p:sldId id="279" r:id="rId15"/>
    <p:sldId id="278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8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8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73D947E0-108F-4D20-A71E-3CF329F97212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buNone/>
          </a:pPr>
          <a:r>
            <a:rPr lang="pl-PL" sz="2000" noProof="0" dirty="0">
              <a:latin typeface="Arial" panose="020B0604020202020204" pitchFamily="34" charset="0"/>
            </a:rPr>
            <a:t>Sprawdź archiwum rozmów.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AE813459-65AB-4FA9-B717-330DDA6DFA4E}" type="sibTrans" cxnId="{A0077D09-C12C-46D0-8DF7-194B6911362A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B1AFA1AF-0FF8-45B3-A6D0-0E255A2F637D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l" rtl="0">
            <a:buNone/>
          </a:pPr>
          <a:r>
            <a:rPr lang="pl-PL" sz="2000" noProof="0" dirty="0">
              <a:latin typeface="Arial" panose="020B0604020202020204" pitchFamily="34" charset="0"/>
            </a:rPr>
            <a:t>Dowody: wydruki maili, smsy, wiadomości, zapisy rozmów…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88649F7A-400B-4056-965D-C9AC0B3AD942}" type="sibTrans" cxnId="{F28D7702-2FC3-49BD-BB13-C989E5EE622A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E9682B4F-0217-4B50-923E-C104AA24290F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l" rtl="0">
            <a:buNone/>
          </a:pPr>
          <a:r>
            <a:rPr lang="pl-PL" sz="2000" noProof="0" dirty="0">
              <a:latin typeface="Arial" panose="020B0604020202020204" pitchFamily="34" charset="0"/>
            </a:rPr>
            <a:t>Zawiadamiaj policję </a:t>
          </a:r>
          <a:br>
            <a:rPr lang="pl-PL" sz="2000" noProof="0" dirty="0">
              <a:latin typeface="Arial" panose="020B0604020202020204" pitchFamily="34" charset="0"/>
            </a:rPr>
          </a:br>
          <a:r>
            <a:rPr lang="pl-PL" sz="2000" noProof="0" dirty="0">
              <a:latin typeface="Arial" panose="020B0604020202020204" pitchFamily="34" charset="0"/>
            </a:rPr>
            <a:t>o przestępstwach, </a:t>
          </a:r>
          <a:br>
            <a:rPr lang="pl-PL" sz="2000" noProof="0" dirty="0">
              <a:latin typeface="Arial" panose="020B0604020202020204" pitchFamily="34" charset="0"/>
            </a:rPr>
          </a:br>
          <a:r>
            <a:rPr lang="pl-PL" sz="2000" noProof="0" dirty="0">
              <a:latin typeface="Arial" panose="020B0604020202020204" pitchFamily="34" charset="0"/>
            </a:rPr>
            <a:t>a administratorów stron </a:t>
          </a:r>
          <a:br>
            <a:rPr lang="pl-PL" sz="2000" noProof="0" dirty="0">
              <a:latin typeface="Arial" panose="020B0604020202020204" pitchFamily="34" charset="0"/>
            </a:rPr>
          </a:br>
          <a:r>
            <a:rPr lang="pl-PL" sz="2000" noProof="0" dirty="0">
              <a:latin typeface="Arial" panose="020B0604020202020204" pitchFamily="34" charset="0"/>
            </a:rPr>
            <a:t>o niewłaściwych </a:t>
          </a:r>
          <a:r>
            <a:rPr lang="pl-PL" sz="2000" noProof="0" dirty="0" err="1">
              <a:latin typeface="Arial" panose="020B0604020202020204" pitchFamily="34" charset="0"/>
            </a:rPr>
            <a:t>zachowaniach</a:t>
          </a:r>
          <a:r>
            <a:rPr lang="pl-PL" sz="2000" noProof="0" dirty="0">
              <a:latin typeface="Arial" panose="020B0604020202020204" pitchFamily="34" charset="0"/>
            </a:rPr>
            <a:t>.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B8632E42-D7EB-4C31-877E-6F1B2801851A}" type="sibTrans" cxnId="{6C23D0C9-74B2-4C8B-AB2F-A03B3B0EBE56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A34AE8AA-FDF7-FA40-BADC-6B62C2B1DE88}" type="pres">
      <dgm:prSet presAssocID="{0DD8915E-DC14-41D6-9BB5-F49E1C265163}" presName="Name0" presStyleCnt="0">
        <dgm:presLayoutVars>
          <dgm:dir/>
          <dgm:resizeHandles val="exact"/>
        </dgm:presLayoutVars>
      </dgm:prSet>
      <dgm:spPr/>
    </dgm:pt>
    <dgm:pt modelId="{2107607C-A87A-3347-81F6-106C527DBD58}" type="pres">
      <dgm:prSet presAssocID="{0DD8915E-DC14-41D6-9BB5-F49E1C265163}" presName="fgShape" presStyleLbl="fgShp" presStyleIdx="0" presStyleCnt="1" custLinFactNeighborX="140" custLinFactNeighborY="-19001"/>
      <dgm:spPr>
        <a:solidFill>
          <a:schemeClr val="accent2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0955960D-7F7D-E54C-8843-B1DBEEBFB364}" type="pres">
      <dgm:prSet presAssocID="{0DD8915E-DC14-41D6-9BB5-F49E1C265163}" presName="linComp" presStyleCnt="0"/>
      <dgm:spPr/>
    </dgm:pt>
    <dgm:pt modelId="{81155D12-3CC8-3D49-B0F3-3C84AC48510A}" type="pres">
      <dgm:prSet presAssocID="{73D947E0-108F-4D20-A71E-3CF329F97212}" presName="compNode" presStyleCnt="0"/>
      <dgm:spPr/>
    </dgm:pt>
    <dgm:pt modelId="{8F8B275D-8553-0846-A316-484B7B291C97}" type="pres">
      <dgm:prSet presAssocID="{73D947E0-108F-4D20-A71E-3CF329F97212}" presName="bkgdShape" presStyleLbl="node1" presStyleIdx="0" presStyleCnt="3" custLinFactNeighborX="-757"/>
      <dgm:spPr>
        <a:prstGeom prst="rect">
          <a:avLst/>
        </a:prstGeom>
      </dgm:spPr>
    </dgm:pt>
    <dgm:pt modelId="{7DA281F5-0265-2048-A63A-727E19796F79}" type="pres">
      <dgm:prSet presAssocID="{73D947E0-108F-4D20-A71E-3CF329F97212}" presName="nodeTx" presStyleLbl="node1" presStyleIdx="0" presStyleCnt="3">
        <dgm:presLayoutVars>
          <dgm:bulletEnabled val="1"/>
        </dgm:presLayoutVars>
      </dgm:prSet>
      <dgm:spPr/>
    </dgm:pt>
    <dgm:pt modelId="{79A13FEB-C61A-0346-824D-E0457CC5B4C9}" type="pres">
      <dgm:prSet presAssocID="{73D947E0-108F-4D20-A71E-3CF329F97212}" presName="invisiNode" presStyleLbl="node1" presStyleIdx="0" presStyleCnt="3"/>
      <dgm:spPr/>
    </dgm:pt>
    <dgm:pt modelId="{A126BA88-D0F9-AF4A-A7BA-0638E32B45F8}" type="pres">
      <dgm:prSet presAssocID="{73D947E0-108F-4D20-A71E-3CF329F97212}" presName="imagNode" presStyleLbl="fgImgPlace1" presStyleIdx="0" presStyleCnt="3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DF3C77F5-32F3-5845-BEE2-529229516397}" type="pres">
      <dgm:prSet presAssocID="{AE813459-65AB-4FA9-B717-330DDA6DFA4E}" presName="sibTrans" presStyleLbl="sibTrans2D1" presStyleIdx="0" presStyleCnt="0"/>
      <dgm:spPr/>
    </dgm:pt>
    <dgm:pt modelId="{16FC6348-B601-E348-A50F-7576C3DDD207}" type="pres">
      <dgm:prSet presAssocID="{B1AFA1AF-0FF8-45B3-A6D0-0E255A2F637D}" presName="compNode" presStyleCnt="0"/>
      <dgm:spPr/>
    </dgm:pt>
    <dgm:pt modelId="{4DFF6703-D32F-9E47-96B8-A304C47CCB78}" type="pres">
      <dgm:prSet presAssocID="{B1AFA1AF-0FF8-45B3-A6D0-0E255A2F637D}" presName="bkgdShape" presStyleLbl="node1" presStyleIdx="1" presStyleCnt="3" custLinFactNeighborX="0" custLinFactNeighborY="283"/>
      <dgm:spPr>
        <a:prstGeom prst="rect">
          <a:avLst/>
        </a:prstGeom>
      </dgm:spPr>
    </dgm:pt>
    <dgm:pt modelId="{BA2077AD-A827-784F-87A6-E8E29A836D84}" type="pres">
      <dgm:prSet presAssocID="{B1AFA1AF-0FF8-45B3-A6D0-0E255A2F637D}" presName="nodeTx" presStyleLbl="node1" presStyleIdx="1" presStyleCnt="3">
        <dgm:presLayoutVars>
          <dgm:bulletEnabled val="1"/>
        </dgm:presLayoutVars>
      </dgm:prSet>
      <dgm:spPr/>
    </dgm:pt>
    <dgm:pt modelId="{47276A48-75DE-FE4F-B4C6-8B77CF2957C3}" type="pres">
      <dgm:prSet presAssocID="{B1AFA1AF-0FF8-45B3-A6D0-0E255A2F637D}" presName="invisiNode" presStyleLbl="node1" presStyleIdx="1" presStyleCnt="3"/>
      <dgm:spPr/>
    </dgm:pt>
    <dgm:pt modelId="{EFEB790C-BD5C-F54D-9993-F81422A8AD8E}" type="pres">
      <dgm:prSet presAssocID="{B1AFA1AF-0FF8-45B3-A6D0-0E255A2F637D}" presName="imagNode" presStyleLbl="fgImgPlace1" presStyleIdx="1" presStyleCnt="3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56C7F139-002F-DF46-BB7F-23A563E7CE98}" type="pres">
      <dgm:prSet presAssocID="{88649F7A-400B-4056-965D-C9AC0B3AD942}" presName="sibTrans" presStyleLbl="sibTrans2D1" presStyleIdx="0" presStyleCnt="0"/>
      <dgm:spPr/>
    </dgm:pt>
    <dgm:pt modelId="{91E3D51E-7AB8-6349-A1D0-02F993052AB3}" type="pres">
      <dgm:prSet presAssocID="{E9682B4F-0217-4B50-923E-C104AA24290F}" presName="compNode" presStyleCnt="0"/>
      <dgm:spPr/>
    </dgm:pt>
    <dgm:pt modelId="{434ABADC-97F5-A547-823D-7594A86D79D3}" type="pres">
      <dgm:prSet presAssocID="{E9682B4F-0217-4B50-923E-C104AA24290F}" presName="bkgdShape" presStyleLbl="node1" presStyleIdx="2" presStyleCnt="3" custLinFactNeighborX="182"/>
      <dgm:spPr>
        <a:prstGeom prst="rect">
          <a:avLst/>
        </a:prstGeom>
      </dgm:spPr>
    </dgm:pt>
    <dgm:pt modelId="{BC636E4B-34B9-8543-A308-00E0D1B0D2F9}" type="pres">
      <dgm:prSet presAssocID="{E9682B4F-0217-4B50-923E-C104AA24290F}" presName="nodeTx" presStyleLbl="node1" presStyleIdx="2" presStyleCnt="3">
        <dgm:presLayoutVars>
          <dgm:bulletEnabled val="1"/>
        </dgm:presLayoutVars>
      </dgm:prSet>
      <dgm:spPr/>
    </dgm:pt>
    <dgm:pt modelId="{073A77BB-E8BD-4B4C-BFA2-7B530A2B3199}" type="pres">
      <dgm:prSet presAssocID="{E9682B4F-0217-4B50-923E-C104AA24290F}" presName="invisiNode" presStyleLbl="node1" presStyleIdx="2" presStyleCnt="3"/>
      <dgm:spPr/>
    </dgm:pt>
    <dgm:pt modelId="{CC076D56-4BB0-7246-9039-788AB439DAF0}" type="pres">
      <dgm:prSet presAssocID="{E9682B4F-0217-4B50-923E-C104AA24290F}" presName="imagNode" presStyleLbl="fgImgPlace1" presStyleIdx="2" presStyleCnt="3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8994D20D-699B-6A45-8026-8CCE203E1BB5}" type="presOf" srcId="{73D947E0-108F-4D20-A71E-3CF329F97212}" destId="{7DA281F5-0265-2048-A63A-727E19796F79}" srcOrd="1" destOrd="0" presId="urn:microsoft.com/office/officeart/2005/8/layout/hList7"/>
    <dgm:cxn modelId="{5368DE64-FD22-024A-86AC-2607350C890A}" type="presOf" srcId="{AE813459-65AB-4FA9-B717-330DDA6DFA4E}" destId="{DF3C77F5-32F3-5845-BEE2-529229516397}" srcOrd="0" destOrd="0" presId="urn:microsoft.com/office/officeart/2005/8/layout/hList7"/>
    <dgm:cxn modelId="{0CDD0345-B9D9-564F-9C2A-594661BD7D44}" type="presOf" srcId="{73D947E0-108F-4D20-A71E-3CF329F97212}" destId="{8F8B275D-8553-0846-A316-484B7B291C97}" srcOrd="0" destOrd="0" presId="urn:microsoft.com/office/officeart/2005/8/layout/hList7"/>
    <dgm:cxn modelId="{80DC2967-0B8E-9442-A9E2-4F58C113FDCA}" type="presOf" srcId="{B1AFA1AF-0FF8-45B3-A6D0-0E255A2F637D}" destId="{4DFF6703-D32F-9E47-96B8-A304C47CCB78}" srcOrd="0" destOrd="0" presId="urn:microsoft.com/office/officeart/2005/8/layout/hList7"/>
    <dgm:cxn modelId="{28690183-A8F8-5D4A-A0A0-F1EAC1F67584}" type="presOf" srcId="{E9682B4F-0217-4B50-923E-C104AA24290F}" destId="{BC636E4B-34B9-8543-A308-00E0D1B0D2F9}" srcOrd="1" destOrd="0" presId="urn:microsoft.com/office/officeart/2005/8/layout/hList7"/>
    <dgm:cxn modelId="{781B6FA0-0F00-0D41-8C2E-EA6A255C6967}" type="presOf" srcId="{0DD8915E-DC14-41D6-9BB5-F49E1C265163}" destId="{A34AE8AA-FDF7-FA40-BADC-6B62C2B1DE88}" srcOrd="0" destOrd="0" presId="urn:microsoft.com/office/officeart/2005/8/layout/hList7"/>
    <dgm:cxn modelId="{956B0EA6-B0CC-A04C-AAC4-2F46E14A46D0}" type="presOf" srcId="{E9682B4F-0217-4B50-923E-C104AA24290F}" destId="{434ABADC-97F5-A547-823D-7594A86D79D3}" srcOrd="0" destOrd="0" presId="urn:microsoft.com/office/officeart/2005/8/layout/hList7"/>
    <dgm:cxn modelId="{161425B1-9CC1-5A46-A6FE-66DDFF22F4E9}" type="presOf" srcId="{B1AFA1AF-0FF8-45B3-A6D0-0E255A2F637D}" destId="{BA2077AD-A827-784F-87A6-E8E29A836D84}" srcOrd="1" destOrd="0" presId="urn:microsoft.com/office/officeart/2005/8/layout/hList7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7B012CF3-9916-9C42-A389-6EC30575190C}" type="presOf" srcId="{88649F7A-400B-4056-965D-C9AC0B3AD942}" destId="{56C7F139-002F-DF46-BB7F-23A563E7CE98}" srcOrd="0" destOrd="0" presId="urn:microsoft.com/office/officeart/2005/8/layout/hList7"/>
    <dgm:cxn modelId="{E225472C-E3EE-2149-B941-7817CA44471E}" type="presParOf" srcId="{A34AE8AA-FDF7-FA40-BADC-6B62C2B1DE88}" destId="{2107607C-A87A-3347-81F6-106C527DBD58}" srcOrd="0" destOrd="0" presId="urn:microsoft.com/office/officeart/2005/8/layout/hList7"/>
    <dgm:cxn modelId="{F943B65C-83A1-794F-8716-82D6E9B90BCD}" type="presParOf" srcId="{A34AE8AA-FDF7-FA40-BADC-6B62C2B1DE88}" destId="{0955960D-7F7D-E54C-8843-B1DBEEBFB364}" srcOrd="1" destOrd="0" presId="urn:microsoft.com/office/officeart/2005/8/layout/hList7"/>
    <dgm:cxn modelId="{001D4585-DEB8-A543-8A40-05E8ABC28C57}" type="presParOf" srcId="{0955960D-7F7D-E54C-8843-B1DBEEBFB364}" destId="{81155D12-3CC8-3D49-B0F3-3C84AC48510A}" srcOrd="0" destOrd="0" presId="urn:microsoft.com/office/officeart/2005/8/layout/hList7"/>
    <dgm:cxn modelId="{1580EBFB-09CE-F344-8C03-5CB3CBE5AC98}" type="presParOf" srcId="{81155D12-3CC8-3D49-B0F3-3C84AC48510A}" destId="{8F8B275D-8553-0846-A316-484B7B291C97}" srcOrd="0" destOrd="0" presId="urn:microsoft.com/office/officeart/2005/8/layout/hList7"/>
    <dgm:cxn modelId="{842F04B3-A619-A54C-B547-B6C38B4FB951}" type="presParOf" srcId="{81155D12-3CC8-3D49-B0F3-3C84AC48510A}" destId="{7DA281F5-0265-2048-A63A-727E19796F79}" srcOrd="1" destOrd="0" presId="urn:microsoft.com/office/officeart/2005/8/layout/hList7"/>
    <dgm:cxn modelId="{08E39789-DE12-C44D-B363-AFAA969CE1E8}" type="presParOf" srcId="{81155D12-3CC8-3D49-B0F3-3C84AC48510A}" destId="{79A13FEB-C61A-0346-824D-E0457CC5B4C9}" srcOrd="2" destOrd="0" presId="urn:microsoft.com/office/officeart/2005/8/layout/hList7"/>
    <dgm:cxn modelId="{B88ECEE4-BA18-F649-9EFE-5FE2A1375A58}" type="presParOf" srcId="{81155D12-3CC8-3D49-B0F3-3C84AC48510A}" destId="{A126BA88-D0F9-AF4A-A7BA-0638E32B45F8}" srcOrd="3" destOrd="0" presId="urn:microsoft.com/office/officeart/2005/8/layout/hList7"/>
    <dgm:cxn modelId="{9B673E09-6E30-B544-9BA9-85CCFB26FC2F}" type="presParOf" srcId="{0955960D-7F7D-E54C-8843-B1DBEEBFB364}" destId="{DF3C77F5-32F3-5845-BEE2-529229516397}" srcOrd="1" destOrd="0" presId="urn:microsoft.com/office/officeart/2005/8/layout/hList7"/>
    <dgm:cxn modelId="{196FFE95-C277-344C-94D6-9114A085054E}" type="presParOf" srcId="{0955960D-7F7D-E54C-8843-B1DBEEBFB364}" destId="{16FC6348-B601-E348-A50F-7576C3DDD207}" srcOrd="2" destOrd="0" presId="urn:microsoft.com/office/officeart/2005/8/layout/hList7"/>
    <dgm:cxn modelId="{2BE2AAA5-6ADF-8C4D-955F-3EB733D7C5EB}" type="presParOf" srcId="{16FC6348-B601-E348-A50F-7576C3DDD207}" destId="{4DFF6703-D32F-9E47-96B8-A304C47CCB78}" srcOrd="0" destOrd="0" presId="urn:microsoft.com/office/officeart/2005/8/layout/hList7"/>
    <dgm:cxn modelId="{17073BDD-1BB2-3E40-B5F3-DB2DD27B70C8}" type="presParOf" srcId="{16FC6348-B601-E348-A50F-7576C3DDD207}" destId="{BA2077AD-A827-784F-87A6-E8E29A836D84}" srcOrd="1" destOrd="0" presId="urn:microsoft.com/office/officeart/2005/8/layout/hList7"/>
    <dgm:cxn modelId="{6756D7D8-C48B-024A-9259-CD45C2E2D6F3}" type="presParOf" srcId="{16FC6348-B601-E348-A50F-7576C3DDD207}" destId="{47276A48-75DE-FE4F-B4C6-8B77CF2957C3}" srcOrd="2" destOrd="0" presId="urn:microsoft.com/office/officeart/2005/8/layout/hList7"/>
    <dgm:cxn modelId="{68916BF1-7696-DF4C-AE9A-90DA1528D867}" type="presParOf" srcId="{16FC6348-B601-E348-A50F-7576C3DDD207}" destId="{EFEB790C-BD5C-F54D-9993-F81422A8AD8E}" srcOrd="3" destOrd="0" presId="urn:microsoft.com/office/officeart/2005/8/layout/hList7"/>
    <dgm:cxn modelId="{68673533-5457-724A-BD79-21053E0C5583}" type="presParOf" srcId="{0955960D-7F7D-E54C-8843-B1DBEEBFB364}" destId="{56C7F139-002F-DF46-BB7F-23A563E7CE98}" srcOrd="3" destOrd="0" presId="urn:microsoft.com/office/officeart/2005/8/layout/hList7"/>
    <dgm:cxn modelId="{EDA12534-DD6F-3D46-A33C-D2D3C096E217}" type="presParOf" srcId="{0955960D-7F7D-E54C-8843-B1DBEEBFB364}" destId="{91E3D51E-7AB8-6349-A1D0-02F993052AB3}" srcOrd="4" destOrd="0" presId="urn:microsoft.com/office/officeart/2005/8/layout/hList7"/>
    <dgm:cxn modelId="{98E12192-EF84-5E4E-8F7C-7D4B0E3B0CFB}" type="presParOf" srcId="{91E3D51E-7AB8-6349-A1D0-02F993052AB3}" destId="{434ABADC-97F5-A547-823D-7594A86D79D3}" srcOrd="0" destOrd="0" presId="urn:microsoft.com/office/officeart/2005/8/layout/hList7"/>
    <dgm:cxn modelId="{35A4D817-35C8-574E-BAE7-28EAD8E80E9E}" type="presParOf" srcId="{91E3D51E-7AB8-6349-A1D0-02F993052AB3}" destId="{BC636E4B-34B9-8543-A308-00E0D1B0D2F9}" srcOrd="1" destOrd="0" presId="urn:microsoft.com/office/officeart/2005/8/layout/hList7"/>
    <dgm:cxn modelId="{3F7650F7-8ADF-1647-ABCA-EDB62D6E6F07}" type="presParOf" srcId="{91E3D51E-7AB8-6349-A1D0-02F993052AB3}" destId="{073A77BB-E8BD-4B4C-BFA2-7B530A2B3199}" srcOrd="2" destOrd="0" presId="urn:microsoft.com/office/officeart/2005/8/layout/hList7"/>
    <dgm:cxn modelId="{A4C178E9-5B35-8046-AEA4-07EA064D48EC}" type="presParOf" srcId="{91E3D51E-7AB8-6349-A1D0-02F993052AB3}" destId="{CC076D56-4BB0-7246-9039-788AB439DAF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8FE81FEC-2664-411F-AEB3-065F29F52751}">
      <dgm:prSet custT="1"/>
      <dgm:spPr>
        <a:solidFill>
          <a:schemeClr val="accent1"/>
        </a:solidFill>
        <a:ln>
          <a:noFill/>
        </a:ln>
      </dgm:spPr>
      <dgm:t>
        <a:bodyPr lIns="182880" tIns="182880" rIns="182880" bIns="182880" rtlCol="0"/>
        <a:lstStyle/>
        <a:p>
          <a:pPr marL="0" algn="ctr" rtl="0">
            <a:buNone/>
          </a:pPr>
          <a:r>
            <a:rPr lang="pl-PL" sz="1600" noProof="0" dirty="0">
              <a:latin typeface="Arial" panose="020B0604020202020204" pitchFamily="34" charset="0"/>
            </a:rPr>
            <a:t>Ustalenie adresu IP, sprawcy.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80230EB7-7230-4881-A631-309C07417378}" type="sibTrans" cxnId="{711E093C-AD42-45A4-8D40-A2D39702062E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73D947E0-108F-4D20-A71E-3CF329F97212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buNone/>
          </a:pPr>
          <a:r>
            <a:rPr lang="pl-PL" sz="2000" noProof="0" dirty="0">
              <a:latin typeface="Arial" panose="020B0604020202020204" pitchFamily="34" charset="0"/>
            </a:rPr>
            <a:t>Zabezpieczenie dowodów </a:t>
          </a:r>
          <a:br>
            <a:rPr lang="pl-PL" sz="2000" noProof="0" dirty="0">
              <a:latin typeface="Arial" panose="020B0604020202020204" pitchFamily="34" charset="0"/>
            </a:rPr>
          </a:br>
          <a:r>
            <a:rPr lang="pl-PL" sz="2000" noProof="0" dirty="0">
              <a:latin typeface="Arial" panose="020B0604020202020204" pitchFamily="34" charset="0"/>
            </a:rPr>
            <a:t>z komputera dziecka.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AE813459-65AB-4FA9-B717-330DDA6DFA4E}" type="sibTrans" cxnId="{A0077D09-C12C-46D0-8DF7-194B6911362A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B1AFA1AF-0FF8-45B3-A6D0-0E255A2F637D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buNone/>
          </a:pPr>
          <a:r>
            <a:rPr lang="pl-PL" sz="2000" noProof="0" dirty="0">
              <a:latin typeface="Arial" panose="020B0604020202020204" pitchFamily="34" charset="0"/>
            </a:rPr>
            <a:t>Kontakt </a:t>
          </a:r>
          <a:br>
            <a:rPr lang="pl-PL" sz="2000" noProof="0" dirty="0">
              <a:latin typeface="Arial" panose="020B0604020202020204" pitchFamily="34" charset="0"/>
            </a:rPr>
          </a:br>
          <a:r>
            <a:rPr lang="pl-PL" sz="2000" noProof="0" dirty="0">
              <a:latin typeface="Arial" panose="020B0604020202020204" pitchFamily="34" charset="0"/>
            </a:rPr>
            <a:t>z operatorem sieci komórkowej – (bilingi rozmów przychodzących).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88649F7A-400B-4056-965D-C9AC0B3AD942}" type="sibTrans" cxnId="{F28D7702-2FC3-49BD-BB13-C989E5EE622A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E9682B4F-0217-4B50-923E-C104AA24290F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buNone/>
          </a:pPr>
          <a:r>
            <a:rPr lang="pl-PL" sz="2000" noProof="0" dirty="0">
              <a:latin typeface="Arial" panose="020B0604020202020204" pitchFamily="34" charset="0"/>
            </a:rPr>
            <a:t>Kontakt </a:t>
          </a:r>
          <a:br>
            <a:rPr lang="pl-PL" sz="2000" noProof="0" dirty="0">
              <a:latin typeface="Arial" panose="020B0604020202020204" pitchFamily="34" charset="0"/>
            </a:rPr>
          </a:br>
          <a:r>
            <a:rPr lang="pl-PL" sz="2000" noProof="0" dirty="0">
              <a:latin typeface="Arial" panose="020B0604020202020204" pitchFamily="34" charset="0"/>
            </a:rPr>
            <a:t>z administratorem portalu, czatu…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B8632E42-D7EB-4C31-877E-6F1B2801851A}" type="sibTrans" cxnId="{6C23D0C9-74B2-4C8B-AB2F-A03B3B0EBE56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A2322D3A-7AC2-4C5C-9D7E-EAB2313D47D4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/>
          <a:endParaRPr lang="pl-PL" sz="2000" noProof="0" dirty="0">
            <a:latin typeface="Arial" panose="020B0604020202020204" pitchFamily="34" charset="0"/>
          </a:endParaRPr>
        </a:p>
      </dgm:t>
    </dgm:pt>
    <dgm:pt modelId="{4A8C15D4-B36F-4764-B4FF-F2AF790D3E17}" type="parTrans" cxnId="{179FAFCF-F878-464E-A8A6-1185EFA0E380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84DE1C3A-3FC7-4DB3-88ED-33F65A71557A}" type="sibTrans" cxnId="{179FAFCF-F878-464E-A8A6-1185EFA0E380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4F85505A-81B6-4FDA-A144-900B71DAD946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buNone/>
          </a:pPr>
          <a:r>
            <a:rPr lang="pl-PL" sz="2000" noProof="0" dirty="0">
              <a:latin typeface="Arial" panose="020B0604020202020204" pitchFamily="34" charset="0"/>
            </a:rPr>
            <a:t>Przekazanie sprawy do policji, prokuratury, sądu.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68F74A88-49DC-44B1-BC0D-220A7B97601C}" type="sibTrans" cxnId="{2D633B56-E147-4EFC-B9EE-6C0413F329B0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A34AE8AA-FDF7-FA40-BADC-6B62C2B1DE88}" type="pres">
      <dgm:prSet presAssocID="{0DD8915E-DC14-41D6-9BB5-F49E1C265163}" presName="Name0" presStyleCnt="0">
        <dgm:presLayoutVars>
          <dgm:dir/>
          <dgm:resizeHandles val="exact"/>
        </dgm:presLayoutVars>
      </dgm:prSet>
      <dgm:spPr/>
    </dgm:pt>
    <dgm:pt modelId="{2107607C-A87A-3347-81F6-106C527DBD58}" type="pres">
      <dgm:prSet presAssocID="{0DD8915E-DC14-41D6-9BB5-F49E1C265163}" presName="fgShape" presStyleLbl="fgShp" presStyleIdx="0" presStyleCnt="1" custLinFactNeighborX="140" custLinFactNeighborY="-19001"/>
      <dgm:spPr>
        <a:solidFill>
          <a:schemeClr val="accent2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0955960D-7F7D-E54C-8843-B1DBEEBFB364}" type="pres">
      <dgm:prSet presAssocID="{0DD8915E-DC14-41D6-9BB5-F49E1C265163}" presName="linComp" presStyleCnt="0"/>
      <dgm:spPr/>
    </dgm:pt>
    <dgm:pt modelId="{81155D12-3CC8-3D49-B0F3-3C84AC48510A}" type="pres">
      <dgm:prSet presAssocID="{73D947E0-108F-4D20-A71E-3CF329F97212}" presName="compNode" presStyleCnt="0"/>
      <dgm:spPr/>
    </dgm:pt>
    <dgm:pt modelId="{8F8B275D-8553-0846-A316-484B7B291C97}" type="pres">
      <dgm:prSet presAssocID="{73D947E0-108F-4D20-A71E-3CF329F97212}" presName="bkgdShape" presStyleLbl="node1" presStyleIdx="0" presStyleCnt="5" custLinFactNeighborX="-757"/>
      <dgm:spPr>
        <a:prstGeom prst="rect">
          <a:avLst/>
        </a:prstGeom>
      </dgm:spPr>
    </dgm:pt>
    <dgm:pt modelId="{7DA281F5-0265-2048-A63A-727E19796F79}" type="pres">
      <dgm:prSet presAssocID="{73D947E0-108F-4D20-A71E-3CF329F97212}" presName="nodeTx" presStyleLbl="node1" presStyleIdx="0" presStyleCnt="5">
        <dgm:presLayoutVars>
          <dgm:bulletEnabled val="1"/>
        </dgm:presLayoutVars>
      </dgm:prSet>
      <dgm:spPr/>
    </dgm:pt>
    <dgm:pt modelId="{79A13FEB-C61A-0346-824D-E0457CC5B4C9}" type="pres">
      <dgm:prSet presAssocID="{73D947E0-108F-4D20-A71E-3CF329F97212}" presName="invisiNode" presStyleLbl="node1" presStyleIdx="0" presStyleCnt="5"/>
      <dgm:spPr/>
    </dgm:pt>
    <dgm:pt modelId="{A126BA88-D0F9-AF4A-A7BA-0638E32B45F8}" type="pres">
      <dgm:prSet presAssocID="{73D947E0-108F-4D20-A71E-3CF329F97212}" presName="imagNode" presStyleLbl="fgImgPlace1" presStyleIdx="0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DF3C77F5-32F3-5845-BEE2-529229516397}" type="pres">
      <dgm:prSet presAssocID="{AE813459-65AB-4FA9-B717-330DDA6DFA4E}" presName="sibTrans" presStyleLbl="sibTrans2D1" presStyleIdx="0" presStyleCnt="0"/>
      <dgm:spPr/>
    </dgm:pt>
    <dgm:pt modelId="{16FC6348-B601-E348-A50F-7576C3DDD207}" type="pres">
      <dgm:prSet presAssocID="{B1AFA1AF-0FF8-45B3-A6D0-0E255A2F637D}" presName="compNode" presStyleCnt="0"/>
      <dgm:spPr/>
    </dgm:pt>
    <dgm:pt modelId="{4DFF6703-D32F-9E47-96B8-A304C47CCB78}" type="pres">
      <dgm:prSet presAssocID="{B1AFA1AF-0FF8-45B3-A6D0-0E255A2F637D}" presName="bkgdShape" presStyleLbl="node1" presStyleIdx="1" presStyleCnt="5" custLinFactNeighborX="-129"/>
      <dgm:spPr>
        <a:prstGeom prst="rect">
          <a:avLst/>
        </a:prstGeom>
      </dgm:spPr>
    </dgm:pt>
    <dgm:pt modelId="{BA2077AD-A827-784F-87A6-E8E29A836D84}" type="pres">
      <dgm:prSet presAssocID="{B1AFA1AF-0FF8-45B3-A6D0-0E255A2F637D}" presName="nodeTx" presStyleLbl="node1" presStyleIdx="1" presStyleCnt="5">
        <dgm:presLayoutVars>
          <dgm:bulletEnabled val="1"/>
        </dgm:presLayoutVars>
      </dgm:prSet>
      <dgm:spPr/>
    </dgm:pt>
    <dgm:pt modelId="{47276A48-75DE-FE4F-B4C6-8B77CF2957C3}" type="pres">
      <dgm:prSet presAssocID="{B1AFA1AF-0FF8-45B3-A6D0-0E255A2F637D}" presName="invisiNode" presStyleLbl="node1" presStyleIdx="1" presStyleCnt="5"/>
      <dgm:spPr/>
    </dgm:pt>
    <dgm:pt modelId="{EFEB790C-BD5C-F54D-9993-F81422A8AD8E}" type="pres">
      <dgm:prSet presAssocID="{B1AFA1AF-0FF8-45B3-A6D0-0E255A2F637D}" presName="imagNode" presStyleLbl="fgImgPlace1" presStyleIdx="1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56C7F139-002F-DF46-BB7F-23A563E7CE98}" type="pres">
      <dgm:prSet presAssocID="{88649F7A-400B-4056-965D-C9AC0B3AD942}" presName="sibTrans" presStyleLbl="sibTrans2D1" presStyleIdx="0" presStyleCnt="0"/>
      <dgm:spPr/>
    </dgm:pt>
    <dgm:pt modelId="{91E3D51E-7AB8-6349-A1D0-02F993052AB3}" type="pres">
      <dgm:prSet presAssocID="{E9682B4F-0217-4B50-923E-C104AA24290F}" presName="compNode" presStyleCnt="0"/>
      <dgm:spPr/>
    </dgm:pt>
    <dgm:pt modelId="{434ABADC-97F5-A547-823D-7594A86D79D3}" type="pres">
      <dgm:prSet presAssocID="{E9682B4F-0217-4B50-923E-C104AA24290F}" presName="bkgdShape" presStyleLbl="node1" presStyleIdx="2" presStyleCnt="5" custLinFactNeighborX="182"/>
      <dgm:spPr>
        <a:prstGeom prst="rect">
          <a:avLst/>
        </a:prstGeom>
      </dgm:spPr>
    </dgm:pt>
    <dgm:pt modelId="{BC636E4B-34B9-8543-A308-00E0D1B0D2F9}" type="pres">
      <dgm:prSet presAssocID="{E9682B4F-0217-4B50-923E-C104AA24290F}" presName="nodeTx" presStyleLbl="node1" presStyleIdx="2" presStyleCnt="5">
        <dgm:presLayoutVars>
          <dgm:bulletEnabled val="1"/>
        </dgm:presLayoutVars>
      </dgm:prSet>
      <dgm:spPr/>
    </dgm:pt>
    <dgm:pt modelId="{073A77BB-E8BD-4B4C-BFA2-7B530A2B3199}" type="pres">
      <dgm:prSet presAssocID="{E9682B4F-0217-4B50-923E-C104AA24290F}" presName="invisiNode" presStyleLbl="node1" presStyleIdx="2" presStyleCnt="5"/>
      <dgm:spPr/>
    </dgm:pt>
    <dgm:pt modelId="{CC076D56-4BB0-7246-9039-788AB439DAF0}" type="pres">
      <dgm:prSet presAssocID="{E9682B4F-0217-4B50-923E-C104AA24290F}" presName="imagNode" presStyleLbl="fgImgPlace1" presStyleIdx="2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9BFD88E3-0F90-7143-8807-6B030CF54283}" type="pres">
      <dgm:prSet presAssocID="{B8632E42-D7EB-4C31-877E-6F1B2801851A}" presName="sibTrans" presStyleLbl="sibTrans2D1" presStyleIdx="0" presStyleCnt="0"/>
      <dgm:spPr/>
    </dgm:pt>
    <dgm:pt modelId="{900296CF-6A25-E746-A345-792DBE36F92C}" type="pres">
      <dgm:prSet presAssocID="{4F85505A-81B6-4FDA-A144-900B71DAD946}" presName="compNode" presStyleCnt="0"/>
      <dgm:spPr/>
    </dgm:pt>
    <dgm:pt modelId="{028C9BA8-C3B3-F947-915F-EE2FD2FCA9A5}" type="pres">
      <dgm:prSet presAssocID="{4F85505A-81B6-4FDA-A144-900B71DAD946}" presName="bkgdShape" presStyleLbl="node1" presStyleIdx="3" presStyleCnt="5" custLinFactNeighborX="0"/>
      <dgm:spPr>
        <a:prstGeom prst="rect">
          <a:avLst/>
        </a:prstGeom>
      </dgm:spPr>
    </dgm:pt>
    <dgm:pt modelId="{9312E8E2-BBD1-104A-9F74-B0103AF69816}" type="pres">
      <dgm:prSet presAssocID="{4F85505A-81B6-4FDA-A144-900B71DAD946}" presName="nodeTx" presStyleLbl="node1" presStyleIdx="3" presStyleCnt="5">
        <dgm:presLayoutVars>
          <dgm:bulletEnabled val="1"/>
        </dgm:presLayoutVars>
      </dgm:prSet>
      <dgm:spPr/>
    </dgm:pt>
    <dgm:pt modelId="{A0D6F489-540A-D44E-B596-6A182486B777}" type="pres">
      <dgm:prSet presAssocID="{4F85505A-81B6-4FDA-A144-900B71DAD946}" presName="invisiNode" presStyleLbl="node1" presStyleIdx="3" presStyleCnt="5"/>
      <dgm:spPr/>
    </dgm:pt>
    <dgm:pt modelId="{FDF2BC93-305C-D94B-A6C2-ED9CE7F40C2F}" type="pres">
      <dgm:prSet presAssocID="{4F85505A-81B6-4FDA-A144-900B71DAD946}" presName="imagNode" presStyleLbl="fgImgPlace1" presStyleIdx="3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849C45A5-41B7-C14C-8FCB-1F684E015BD4}" type="pres">
      <dgm:prSet presAssocID="{68F74A88-49DC-44B1-BC0D-220A7B97601C}" presName="sibTrans" presStyleLbl="sibTrans2D1" presStyleIdx="0" presStyleCnt="0"/>
      <dgm:spPr/>
    </dgm:pt>
    <dgm:pt modelId="{CFB52331-3A90-8741-B893-154B21972CAC}" type="pres">
      <dgm:prSet presAssocID="{A2322D3A-7AC2-4C5C-9D7E-EAB2313D47D4}" presName="compNode" presStyleCnt="0"/>
      <dgm:spPr/>
    </dgm:pt>
    <dgm:pt modelId="{73C20AF0-FA1E-3C4A-AD07-551A27BE2B92}" type="pres">
      <dgm:prSet presAssocID="{A2322D3A-7AC2-4C5C-9D7E-EAB2313D47D4}" presName="bkgdShape" presStyleLbl="node1" presStyleIdx="4" presStyleCnt="5" custLinFactNeighborX="757"/>
      <dgm:spPr>
        <a:prstGeom prst="rect">
          <a:avLst/>
        </a:prstGeom>
      </dgm:spPr>
    </dgm:pt>
    <dgm:pt modelId="{AF3E8B43-0466-2941-94BF-5E057B356E82}" type="pres">
      <dgm:prSet presAssocID="{A2322D3A-7AC2-4C5C-9D7E-EAB2313D47D4}" presName="nodeTx" presStyleLbl="node1" presStyleIdx="4" presStyleCnt="5">
        <dgm:presLayoutVars>
          <dgm:bulletEnabled val="1"/>
        </dgm:presLayoutVars>
      </dgm:prSet>
      <dgm:spPr/>
    </dgm:pt>
    <dgm:pt modelId="{D1AAA287-E1AF-9946-AA96-77AD6193B1DD}" type="pres">
      <dgm:prSet presAssocID="{A2322D3A-7AC2-4C5C-9D7E-EAB2313D47D4}" presName="invisiNode" presStyleLbl="node1" presStyleIdx="4" presStyleCnt="5"/>
      <dgm:spPr/>
    </dgm:pt>
    <dgm:pt modelId="{916140F0-4F43-9F45-8310-FCCA12DDE514}" type="pres">
      <dgm:prSet presAssocID="{A2322D3A-7AC2-4C5C-9D7E-EAB2313D47D4}" presName="imagNode" presStyleLbl="fgImgPlace1" presStyleIdx="4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8994D20D-699B-6A45-8026-8CCE203E1BB5}" type="presOf" srcId="{73D947E0-108F-4D20-A71E-3CF329F97212}" destId="{7DA281F5-0265-2048-A63A-727E19796F79}" srcOrd="1" destOrd="0" presId="urn:microsoft.com/office/officeart/2005/8/layout/hList7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F4196061-8F22-F64C-80CC-9FC99308DC40}" type="presOf" srcId="{A2322D3A-7AC2-4C5C-9D7E-EAB2313D47D4}" destId="{AF3E8B43-0466-2941-94BF-5E057B356E82}" srcOrd="1" destOrd="0" presId="urn:microsoft.com/office/officeart/2005/8/layout/hList7"/>
    <dgm:cxn modelId="{71549A62-CAF4-BE45-851A-4CCE70CE64C3}" type="presOf" srcId="{4F85505A-81B6-4FDA-A144-900B71DAD946}" destId="{028C9BA8-C3B3-F947-915F-EE2FD2FCA9A5}" srcOrd="0" destOrd="0" presId="urn:microsoft.com/office/officeart/2005/8/layout/hList7"/>
    <dgm:cxn modelId="{5368DE64-FD22-024A-86AC-2607350C890A}" type="presOf" srcId="{AE813459-65AB-4FA9-B717-330DDA6DFA4E}" destId="{DF3C77F5-32F3-5845-BEE2-529229516397}" srcOrd="0" destOrd="0" presId="urn:microsoft.com/office/officeart/2005/8/layout/hList7"/>
    <dgm:cxn modelId="{0CDD0345-B9D9-564F-9C2A-594661BD7D44}" type="presOf" srcId="{73D947E0-108F-4D20-A71E-3CF329F97212}" destId="{8F8B275D-8553-0846-A316-484B7B291C97}" srcOrd="0" destOrd="0" presId="urn:microsoft.com/office/officeart/2005/8/layout/hList7"/>
    <dgm:cxn modelId="{80DC2967-0B8E-9442-A9E2-4F58C113FDCA}" type="presOf" srcId="{B1AFA1AF-0FF8-45B3-A6D0-0E255A2F637D}" destId="{4DFF6703-D32F-9E47-96B8-A304C47CCB78}" srcOrd="0" destOrd="0" presId="urn:microsoft.com/office/officeart/2005/8/layout/hList7"/>
    <dgm:cxn modelId="{FFD46F48-1601-3B48-AC95-844EF8053475}" type="presOf" srcId="{8FE81FEC-2664-411F-AEB3-065F29F52751}" destId="{73C20AF0-FA1E-3C4A-AD07-551A27BE2B92}" srcOrd="0" destOrd="1" presId="urn:microsoft.com/office/officeart/2005/8/layout/hList7"/>
    <dgm:cxn modelId="{FF82E56C-0E90-E648-A4FD-33776C71CA80}" type="presOf" srcId="{8FE81FEC-2664-411F-AEB3-065F29F52751}" destId="{AF3E8B43-0466-2941-94BF-5E057B356E82}" srcOrd="1" destOrd="1" presId="urn:microsoft.com/office/officeart/2005/8/layout/hList7"/>
    <dgm:cxn modelId="{D7846C52-051C-7E4A-8666-A7FC857AC117}" type="presOf" srcId="{4F85505A-81B6-4FDA-A144-900B71DAD946}" destId="{9312E8E2-BBD1-104A-9F74-B0103AF69816}" srcOrd="1" destOrd="0" presId="urn:microsoft.com/office/officeart/2005/8/layout/hList7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28690183-A8F8-5D4A-A0A0-F1EAC1F67584}" type="presOf" srcId="{E9682B4F-0217-4B50-923E-C104AA24290F}" destId="{BC636E4B-34B9-8543-A308-00E0D1B0D2F9}" srcOrd="1" destOrd="0" presId="urn:microsoft.com/office/officeart/2005/8/layout/hList7"/>
    <dgm:cxn modelId="{781B6FA0-0F00-0D41-8C2E-EA6A255C6967}" type="presOf" srcId="{0DD8915E-DC14-41D6-9BB5-F49E1C265163}" destId="{A34AE8AA-FDF7-FA40-BADC-6B62C2B1DE88}" srcOrd="0" destOrd="0" presId="urn:microsoft.com/office/officeart/2005/8/layout/hList7"/>
    <dgm:cxn modelId="{956B0EA6-B0CC-A04C-AAC4-2F46E14A46D0}" type="presOf" srcId="{E9682B4F-0217-4B50-923E-C104AA24290F}" destId="{434ABADC-97F5-A547-823D-7594A86D79D3}" srcOrd="0" destOrd="0" presId="urn:microsoft.com/office/officeart/2005/8/layout/hList7"/>
    <dgm:cxn modelId="{161425B1-9CC1-5A46-A6FE-66DDFF22F4E9}" type="presOf" srcId="{B1AFA1AF-0FF8-45B3-A6D0-0E255A2F637D}" destId="{BA2077AD-A827-784F-87A6-E8E29A836D84}" srcOrd="1" destOrd="0" presId="urn:microsoft.com/office/officeart/2005/8/layout/hList7"/>
    <dgm:cxn modelId="{E65110B9-3148-A843-8CC8-BF37AE44F247}" type="presOf" srcId="{A2322D3A-7AC2-4C5C-9D7E-EAB2313D47D4}" destId="{73C20AF0-FA1E-3C4A-AD07-551A27BE2B92}" srcOrd="0" destOrd="0" presId="urn:microsoft.com/office/officeart/2005/8/layout/hList7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F1B56DD8-8FEA-344A-B6E7-D10401E3F2E3}" type="presOf" srcId="{B8632E42-D7EB-4C31-877E-6F1B2801851A}" destId="{9BFD88E3-0F90-7143-8807-6B030CF54283}" srcOrd="0" destOrd="0" presId="urn:microsoft.com/office/officeart/2005/8/layout/hList7"/>
    <dgm:cxn modelId="{7B012CF3-9916-9C42-A389-6EC30575190C}" type="presOf" srcId="{88649F7A-400B-4056-965D-C9AC0B3AD942}" destId="{56C7F139-002F-DF46-BB7F-23A563E7CE98}" srcOrd="0" destOrd="0" presId="urn:microsoft.com/office/officeart/2005/8/layout/hList7"/>
    <dgm:cxn modelId="{AB9B77F3-E113-9F42-AD26-5199BE35195A}" type="presOf" srcId="{68F74A88-49DC-44B1-BC0D-220A7B97601C}" destId="{849C45A5-41B7-C14C-8FCB-1F684E015BD4}" srcOrd="0" destOrd="0" presId="urn:microsoft.com/office/officeart/2005/8/layout/hList7"/>
    <dgm:cxn modelId="{E225472C-E3EE-2149-B941-7817CA44471E}" type="presParOf" srcId="{A34AE8AA-FDF7-FA40-BADC-6B62C2B1DE88}" destId="{2107607C-A87A-3347-81F6-106C527DBD58}" srcOrd="0" destOrd="0" presId="urn:microsoft.com/office/officeart/2005/8/layout/hList7"/>
    <dgm:cxn modelId="{F943B65C-83A1-794F-8716-82D6E9B90BCD}" type="presParOf" srcId="{A34AE8AA-FDF7-FA40-BADC-6B62C2B1DE88}" destId="{0955960D-7F7D-E54C-8843-B1DBEEBFB364}" srcOrd="1" destOrd="0" presId="urn:microsoft.com/office/officeart/2005/8/layout/hList7"/>
    <dgm:cxn modelId="{001D4585-DEB8-A543-8A40-05E8ABC28C57}" type="presParOf" srcId="{0955960D-7F7D-E54C-8843-B1DBEEBFB364}" destId="{81155D12-3CC8-3D49-B0F3-3C84AC48510A}" srcOrd="0" destOrd="0" presId="urn:microsoft.com/office/officeart/2005/8/layout/hList7"/>
    <dgm:cxn modelId="{1580EBFB-09CE-F344-8C03-5CB3CBE5AC98}" type="presParOf" srcId="{81155D12-3CC8-3D49-B0F3-3C84AC48510A}" destId="{8F8B275D-8553-0846-A316-484B7B291C97}" srcOrd="0" destOrd="0" presId="urn:microsoft.com/office/officeart/2005/8/layout/hList7"/>
    <dgm:cxn modelId="{842F04B3-A619-A54C-B547-B6C38B4FB951}" type="presParOf" srcId="{81155D12-3CC8-3D49-B0F3-3C84AC48510A}" destId="{7DA281F5-0265-2048-A63A-727E19796F79}" srcOrd="1" destOrd="0" presId="urn:microsoft.com/office/officeart/2005/8/layout/hList7"/>
    <dgm:cxn modelId="{08E39789-DE12-C44D-B363-AFAA969CE1E8}" type="presParOf" srcId="{81155D12-3CC8-3D49-B0F3-3C84AC48510A}" destId="{79A13FEB-C61A-0346-824D-E0457CC5B4C9}" srcOrd="2" destOrd="0" presId="urn:microsoft.com/office/officeart/2005/8/layout/hList7"/>
    <dgm:cxn modelId="{B88ECEE4-BA18-F649-9EFE-5FE2A1375A58}" type="presParOf" srcId="{81155D12-3CC8-3D49-B0F3-3C84AC48510A}" destId="{A126BA88-D0F9-AF4A-A7BA-0638E32B45F8}" srcOrd="3" destOrd="0" presId="urn:microsoft.com/office/officeart/2005/8/layout/hList7"/>
    <dgm:cxn modelId="{9B673E09-6E30-B544-9BA9-85CCFB26FC2F}" type="presParOf" srcId="{0955960D-7F7D-E54C-8843-B1DBEEBFB364}" destId="{DF3C77F5-32F3-5845-BEE2-529229516397}" srcOrd="1" destOrd="0" presId="urn:microsoft.com/office/officeart/2005/8/layout/hList7"/>
    <dgm:cxn modelId="{196FFE95-C277-344C-94D6-9114A085054E}" type="presParOf" srcId="{0955960D-7F7D-E54C-8843-B1DBEEBFB364}" destId="{16FC6348-B601-E348-A50F-7576C3DDD207}" srcOrd="2" destOrd="0" presId="urn:microsoft.com/office/officeart/2005/8/layout/hList7"/>
    <dgm:cxn modelId="{2BE2AAA5-6ADF-8C4D-955F-3EB733D7C5EB}" type="presParOf" srcId="{16FC6348-B601-E348-A50F-7576C3DDD207}" destId="{4DFF6703-D32F-9E47-96B8-A304C47CCB78}" srcOrd="0" destOrd="0" presId="urn:microsoft.com/office/officeart/2005/8/layout/hList7"/>
    <dgm:cxn modelId="{17073BDD-1BB2-3E40-B5F3-DB2DD27B70C8}" type="presParOf" srcId="{16FC6348-B601-E348-A50F-7576C3DDD207}" destId="{BA2077AD-A827-784F-87A6-E8E29A836D84}" srcOrd="1" destOrd="0" presId="urn:microsoft.com/office/officeart/2005/8/layout/hList7"/>
    <dgm:cxn modelId="{6756D7D8-C48B-024A-9259-CD45C2E2D6F3}" type="presParOf" srcId="{16FC6348-B601-E348-A50F-7576C3DDD207}" destId="{47276A48-75DE-FE4F-B4C6-8B77CF2957C3}" srcOrd="2" destOrd="0" presId="urn:microsoft.com/office/officeart/2005/8/layout/hList7"/>
    <dgm:cxn modelId="{68916BF1-7696-DF4C-AE9A-90DA1528D867}" type="presParOf" srcId="{16FC6348-B601-E348-A50F-7576C3DDD207}" destId="{EFEB790C-BD5C-F54D-9993-F81422A8AD8E}" srcOrd="3" destOrd="0" presId="urn:microsoft.com/office/officeart/2005/8/layout/hList7"/>
    <dgm:cxn modelId="{68673533-5457-724A-BD79-21053E0C5583}" type="presParOf" srcId="{0955960D-7F7D-E54C-8843-B1DBEEBFB364}" destId="{56C7F139-002F-DF46-BB7F-23A563E7CE98}" srcOrd="3" destOrd="0" presId="urn:microsoft.com/office/officeart/2005/8/layout/hList7"/>
    <dgm:cxn modelId="{EDA12534-DD6F-3D46-A33C-D2D3C096E217}" type="presParOf" srcId="{0955960D-7F7D-E54C-8843-B1DBEEBFB364}" destId="{91E3D51E-7AB8-6349-A1D0-02F993052AB3}" srcOrd="4" destOrd="0" presId="urn:microsoft.com/office/officeart/2005/8/layout/hList7"/>
    <dgm:cxn modelId="{98E12192-EF84-5E4E-8F7C-7D4B0E3B0CFB}" type="presParOf" srcId="{91E3D51E-7AB8-6349-A1D0-02F993052AB3}" destId="{434ABADC-97F5-A547-823D-7594A86D79D3}" srcOrd="0" destOrd="0" presId="urn:microsoft.com/office/officeart/2005/8/layout/hList7"/>
    <dgm:cxn modelId="{35A4D817-35C8-574E-BAE7-28EAD8E80E9E}" type="presParOf" srcId="{91E3D51E-7AB8-6349-A1D0-02F993052AB3}" destId="{BC636E4B-34B9-8543-A308-00E0D1B0D2F9}" srcOrd="1" destOrd="0" presId="urn:microsoft.com/office/officeart/2005/8/layout/hList7"/>
    <dgm:cxn modelId="{3F7650F7-8ADF-1647-ABCA-EDB62D6E6F07}" type="presParOf" srcId="{91E3D51E-7AB8-6349-A1D0-02F993052AB3}" destId="{073A77BB-E8BD-4B4C-BFA2-7B530A2B3199}" srcOrd="2" destOrd="0" presId="urn:microsoft.com/office/officeart/2005/8/layout/hList7"/>
    <dgm:cxn modelId="{A4C178E9-5B35-8046-AEA4-07EA064D48EC}" type="presParOf" srcId="{91E3D51E-7AB8-6349-A1D0-02F993052AB3}" destId="{CC076D56-4BB0-7246-9039-788AB439DAF0}" srcOrd="3" destOrd="0" presId="urn:microsoft.com/office/officeart/2005/8/layout/hList7"/>
    <dgm:cxn modelId="{23300555-E195-7745-8EAA-13C1C3D64096}" type="presParOf" srcId="{0955960D-7F7D-E54C-8843-B1DBEEBFB364}" destId="{9BFD88E3-0F90-7143-8807-6B030CF54283}" srcOrd="5" destOrd="0" presId="urn:microsoft.com/office/officeart/2005/8/layout/hList7"/>
    <dgm:cxn modelId="{67E0177E-2C5D-D84A-B206-DF756AC265E2}" type="presParOf" srcId="{0955960D-7F7D-E54C-8843-B1DBEEBFB364}" destId="{900296CF-6A25-E746-A345-792DBE36F92C}" srcOrd="6" destOrd="0" presId="urn:microsoft.com/office/officeart/2005/8/layout/hList7"/>
    <dgm:cxn modelId="{17F234B6-5CB2-694A-AE40-2EC7B6989025}" type="presParOf" srcId="{900296CF-6A25-E746-A345-792DBE36F92C}" destId="{028C9BA8-C3B3-F947-915F-EE2FD2FCA9A5}" srcOrd="0" destOrd="0" presId="urn:microsoft.com/office/officeart/2005/8/layout/hList7"/>
    <dgm:cxn modelId="{A078F003-3C00-6845-9EBD-2DC195EA7E87}" type="presParOf" srcId="{900296CF-6A25-E746-A345-792DBE36F92C}" destId="{9312E8E2-BBD1-104A-9F74-B0103AF69816}" srcOrd="1" destOrd="0" presId="urn:microsoft.com/office/officeart/2005/8/layout/hList7"/>
    <dgm:cxn modelId="{3E327DED-A1BA-5F40-88C6-420128E7987E}" type="presParOf" srcId="{900296CF-6A25-E746-A345-792DBE36F92C}" destId="{A0D6F489-540A-D44E-B596-6A182486B777}" srcOrd="2" destOrd="0" presId="urn:microsoft.com/office/officeart/2005/8/layout/hList7"/>
    <dgm:cxn modelId="{E331C05D-ABEF-784B-867C-9DAD3D7B0BF6}" type="presParOf" srcId="{900296CF-6A25-E746-A345-792DBE36F92C}" destId="{FDF2BC93-305C-D94B-A6C2-ED9CE7F40C2F}" srcOrd="3" destOrd="0" presId="urn:microsoft.com/office/officeart/2005/8/layout/hList7"/>
    <dgm:cxn modelId="{484D29F2-E93B-0044-AD3C-1B7FAE119D86}" type="presParOf" srcId="{0955960D-7F7D-E54C-8843-B1DBEEBFB364}" destId="{849C45A5-41B7-C14C-8FCB-1F684E015BD4}" srcOrd="7" destOrd="0" presId="urn:microsoft.com/office/officeart/2005/8/layout/hList7"/>
    <dgm:cxn modelId="{4D63AED0-BB7F-5648-A588-8D3CD77EDA47}" type="presParOf" srcId="{0955960D-7F7D-E54C-8843-B1DBEEBFB364}" destId="{CFB52331-3A90-8741-B893-154B21972CAC}" srcOrd="8" destOrd="0" presId="urn:microsoft.com/office/officeart/2005/8/layout/hList7"/>
    <dgm:cxn modelId="{3916CD4F-7FBF-D443-9D5A-2C269D38B5A1}" type="presParOf" srcId="{CFB52331-3A90-8741-B893-154B21972CAC}" destId="{73C20AF0-FA1E-3C4A-AD07-551A27BE2B92}" srcOrd="0" destOrd="0" presId="urn:microsoft.com/office/officeart/2005/8/layout/hList7"/>
    <dgm:cxn modelId="{793DE385-E18B-AB41-A417-ABB42E569007}" type="presParOf" srcId="{CFB52331-3A90-8741-B893-154B21972CAC}" destId="{AF3E8B43-0466-2941-94BF-5E057B356E82}" srcOrd="1" destOrd="0" presId="urn:microsoft.com/office/officeart/2005/8/layout/hList7"/>
    <dgm:cxn modelId="{C7FDE2A3-85A4-B144-B32C-7C9903F03EC5}" type="presParOf" srcId="{CFB52331-3A90-8741-B893-154B21972CAC}" destId="{D1AAA287-E1AF-9946-AA96-77AD6193B1DD}" srcOrd="2" destOrd="0" presId="urn:microsoft.com/office/officeart/2005/8/layout/hList7"/>
    <dgm:cxn modelId="{2241BB10-0DBA-6B41-9DA1-14E15CF8B34C}" type="presParOf" srcId="{CFB52331-3A90-8741-B893-154B21972CAC}" destId="{916140F0-4F43-9F45-8310-FCCA12DDE51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8FE81FEC-2664-411F-AEB3-065F29F52751}">
      <dgm:prSet custT="1"/>
      <dgm:spPr>
        <a:solidFill>
          <a:schemeClr val="accent1"/>
        </a:solidFill>
        <a:ln>
          <a:noFill/>
        </a:ln>
      </dgm:spPr>
      <dgm:t>
        <a:bodyPr lIns="182880" tIns="182880" rIns="182880" bIns="182880" rtlCol="0"/>
        <a:lstStyle/>
        <a:p>
          <a:pPr marL="0" algn="ctr" rtl="0">
            <a:buNone/>
          </a:pPr>
          <a:r>
            <a:rPr lang="pl-PL" sz="1600" noProof="0" dirty="0">
              <a:latin typeface="Arial" panose="020B0604020202020204" pitchFamily="34" charset="0"/>
            </a:rPr>
            <a:t>Ucz dziecko zasad bezpieczeństwa, ale nie strasz zagrożeniami. </a:t>
          </a:r>
          <a:r>
            <a:rPr lang="pl-PL" sz="1600" b="1" noProof="0" dirty="0">
              <a:latin typeface="Arial" panose="020B0604020202020204" pitchFamily="34" charset="0"/>
            </a:rPr>
            <a:t>ROZMAWIAJ Z DZIECKIEM!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80230EB7-7230-4881-A631-309C07417378}" type="sibTrans" cxnId="{711E093C-AD42-45A4-8D40-A2D39702062E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73D947E0-108F-4D20-A71E-3CF329F97212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buNone/>
          </a:pPr>
          <a:r>
            <a:rPr lang="pl-PL" sz="2000" noProof="0" dirty="0">
              <a:latin typeface="Arial" panose="020B0604020202020204" pitchFamily="34" charset="0"/>
            </a:rPr>
            <a:t>Ustal z dzieckiem zasady korzystania </a:t>
          </a:r>
          <a:br>
            <a:rPr lang="pl-PL" sz="2000" noProof="0" dirty="0">
              <a:latin typeface="Arial" panose="020B0604020202020204" pitchFamily="34" charset="0"/>
            </a:rPr>
          </a:br>
          <a:r>
            <a:rPr lang="pl-PL" sz="2000" noProof="0" dirty="0">
              <a:latin typeface="Arial" panose="020B0604020202020204" pitchFamily="34" charset="0"/>
            </a:rPr>
            <a:t>z Internetu </a:t>
          </a:r>
          <a:br>
            <a:rPr lang="pl-PL" sz="2000" noProof="0" dirty="0">
              <a:latin typeface="Arial" panose="020B0604020202020204" pitchFamily="34" charset="0"/>
            </a:rPr>
          </a:br>
          <a:r>
            <a:rPr lang="pl-PL" sz="2000" noProof="0" dirty="0">
              <a:latin typeface="Arial" panose="020B0604020202020204" pitchFamily="34" charset="0"/>
            </a:rPr>
            <a:t>i egzekwuj je.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AE813459-65AB-4FA9-B717-330DDA6DFA4E}" type="sibTrans" cxnId="{A0077D09-C12C-46D0-8DF7-194B6911362A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B1AFA1AF-0FF8-45B3-A6D0-0E255A2F637D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buNone/>
          </a:pPr>
          <a:r>
            <a:rPr lang="pl-PL" sz="2000" noProof="0" dirty="0">
              <a:latin typeface="Arial" panose="020B0604020202020204" pitchFamily="34" charset="0"/>
            </a:rPr>
            <a:t>Nie karz dziecka za błędy, </a:t>
          </a:r>
          <a:br>
            <a:rPr lang="pl-PL" sz="2000" noProof="0" dirty="0">
              <a:latin typeface="Arial" panose="020B0604020202020204" pitchFamily="34" charset="0"/>
            </a:rPr>
          </a:br>
          <a:r>
            <a:rPr lang="pl-PL" sz="2000" noProof="0" dirty="0">
              <a:latin typeface="Arial" panose="020B0604020202020204" pitchFamily="34" charset="0"/>
            </a:rPr>
            <a:t>o których Ci mówi.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88649F7A-400B-4056-965D-C9AC0B3AD942}" type="sibTrans" cxnId="{F28D7702-2FC3-49BD-BB13-C989E5EE622A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E9682B4F-0217-4B50-923E-C104AA24290F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buNone/>
          </a:pPr>
          <a:r>
            <a:rPr lang="pl-PL" sz="2000" noProof="0" dirty="0">
              <a:latin typeface="Arial" panose="020B0604020202020204" pitchFamily="34" charset="0"/>
            </a:rPr>
            <a:t>Nie bój się przyznać do niewiedzy.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B8632E42-D7EB-4C31-877E-6F1B2801851A}" type="sibTrans" cxnId="{6C23D0C9-74B2-4C8B-AB2F-A03B3B0EBE56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A2322D3A-7AC2-4C5C-9D7E-EAB2313D47D4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/>
          <a:endParaRPr lang="pl-PL" sz="2000" noProof="0" dirty="0">
            <a:latin typeface="Arial" panose="020B0604020202020204" pitchFamily="34" charset="0"/>
          </a:endParaRPr>
        </a:p>
      </dgm:t>
    </dgm:pt>
    <dgm:pt modelId="{4A8C15D4-B36F-4764-B4FF-F2AF790D3E17}" type="parTrans" cxnId="{179FAFCF-F878-464E-A8A6-1185EFA0E380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84DE1C3A-3FC7-4DB3-88ED-33F65A71557A}" type="sibTrans" cxnId="{179FAFCF-F878-464E-A8A6-1185EFA0E380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4F85505A-81B6-4FDA-A144-900B71DAD946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buNone/>
          </a:pPr>
          <a:r>
            <a:rPr lang="pl-PL" sz="2000" noProof="0" dirty="0">
              <a:latin typeface="Arial" panose="020B0604020202020204" pitchFamily="34" charset="0"/>
            </a:rPr>
            <a:t>Nie bój się Sieci, poznawaj ją </a:t>
          </a:r>
          <a:br>
            <a:rPr lang="pl-PL" sz="2000" noProof="0" dirty="0">
              <a:latin typeface="Arial" panose="020B0604020202020204" pitchFamily="34" charset="0"/>
            </a:rPr>
          </a:br>
          <a:r>
            <a:rPr lang="pl-PL" sz="2000" noProof="0" dirty="0">
              <a:latin typeface="Arial" panose="020B0604020202020204" pitchFamily="34" charset="0"/>
            </a:rPr>
            <a:t>z dzieckiem.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68F74A88-49DC-44B1-BC0D-220A7B97601C}" type="sibTrans" cxnId="{2D633B56-E147-4EFC-B9EE-6C0413F329B0}">
      <dgm:prSet/>
      <dgm:spPr/>
      <dgm:t>
        <a:bodyPr rtlCol="0"/>
        <a:lstStyle/>
        <a:p>
          <a:pPr rtl="0"/>
          <a:endParaRPr lang="en-US">
            <a:latin typeface="Tenorite" pitchFamily="2" charset="0"/>
          </a:endParaRPr>
        </a:p>
      </dgm:t>
    </dgm:pt>
    <dgm:pt modelId="{A34AE8AA-FDF7-FA40-BADC-6B62C2B1DE88}" type="pres">
      <dgm:prSet presAssocID="{0DD8915E-DC14-41D6-9BB5-F49E1C265163}" presName="Name0" presStyleCnt="0">
        <dgm:presLayoutVars>
          <dgm:dir/>
          <dgm:resizeHandles val="exact"/>
        </dgm:presLayoutVars>
      </dgm:prSet>
      <dgm:spPr/>
    </dgm:pt>
    <dgm:pt modelId="{2107607C-A87A-3347-81F6-106C527DBD58}" type="pres">
      <dgm:prSet presAssocID="{0DD8915E-DC14-41D6-9BB5-F49E1C265163}" presName="fgShape" presStyleLbl="fgShp" presStyleIdx="0" presStyleCnt="1" custLinFactNeighborX="140" custLinFactNeighborY="-19001"/>
      <dgm:spPr>
        <a:solidFill>
          <a:schemeClr val="accent2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0955960D-7F7D-E54C-8843-B1DBEEBFB364}" type="pres">
      <dgm:prSet presAssocID="{0DD8915E-DC14-41D6-9BB5-F49E1C265163}" presName="linComp" presStyleCnt="0"/>
      <dgm:spPr/>
    </dgm:pt>
    <dgm:pt modelId="{81155D12-3CC8-3D49-B0F3-3C84AC48510A}" type="pres">
      <dgm:prSet presAssocID="{73D947E0-108F-4D20-A71E-3CF329F97212}" presName="compNode" presStyleCnt="0"/>
      <dgm:spPr/>
    </dgm:pt>
    <dgm:pt modelId="{8F8B275D-8553-0846-A316-484B7B291C97}" type="pres">
      <dgm:prSet presAssocID="{73D947E0-108F-4D20-A71E-3CF329F97212}" presName="bkgdShape" presStyleLbl="node1" presStyleIdx="0" presStyleCnt="5" custLinFactNeighborX="-757"/>
      <dgm:spPr>
        <a:prstGeom prst="rect">
          <a:avLst/>
        </a:prstGeom>
      </dgm:spPr>
    </dgm:pt>
    <dgm:pt modelId="{7DA281F5-0265-2048-A63A-727E19796F79}" type="pres">
      <dgm:prSet presAssocID="{73D947E0-108F-4D20-A71E-3CF329F97212}" presName="nodeTx" presStyleLbl="node1" presStyleIdx="0" presStyleCnt="5">
        <dgm:presLayoutVars>
          <dgm:bulletEnabled val="1"/>
        </dgm:presLayoutVars>
      </dgm:prSet>
      <dgm:spPr/>
    </dgm:pt>
    <dgm:pt modelId="{79A13FEB-C61A-0346-824D-E0457CC5B4C9}" type="pres">
      <dgm:prSet presAssocID="{73D947E0-108F-4D20-A71E-3CF329F97212}" presName="invisiNode" presStyleLbl="node1" presStyleIdx="0" presStyleCnt="5"/>
      <dgm:spPr/>
    </dgm:pt>
    <dgm:pt modelId="{A126BA88-D0F9-AF4A-A7BA-0638E32B45F8}" type="pres">
      <dgm:prSet presAssocID="{73D947E0-108F-4D20-A71E-3CF329F97212}" presName="imagNode" presStyleLbl="fgImgPlace1" presStyleIdx="0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DF3C77F5-32F3-5845-BEE2-529229516397}" type="pres">
      <dgm:prSet presAssocID="{AE813459-65AB-4FA9-B717-330DDA6DFA4E}" presName="sibTrans" presStyleLbl="sibTrans2D1" presStyleIdx="0" presStyleCnt="0"/>
      <dgm:spPr/>
    </dgm:pt>
    <dgm:pt modelId="{16FC6348-B601-E348-A50F-7576C3DDD207}" type="pres">
      <dgm:prSet presAssocID="{B1AFA1AF-0FF8-45B3-A6D0-0E255A2F637D}" presName="compNode" presStyleCnt="0"/>
      <dgm:spPr/>
    </dgm:pt>
    <dgm:pt modelId="{4DFF6703-D32F-9E47-96B8-A304C47CCB78}" type="pres">
      <dgm:prSet presAssocID="{B1AFA1AF-0FF8-45B3-A6D0-0E255A2F637D}" presName="bkgdShape" presStyleLbl="node1" presStyleIdx="1" presStyleCnt="5" custLinFactNeighborX="-129"/>
      <dgm:spPr>
        <a:prstGeom prst="rect">
          <a:avLst/>
        </a:prstGeom>
      </dgm:spPr>
    </dgm:pt>
    <dgm:pt modelId="{BA2077AD-A827-784F-87A6-E8E29A836D84}" type="pres">
      <dgm:prSet presAssocID="{B1AFA1AF-0FF8-45B3-A6D0-0E255A2F637D}" presName="nodeTx" presStyleLbl="node1" presStyleIdx="1" presStyleCnt="5">
        <dgm:presLayoutVars>
          <dgm:bulletEnabled val="1"/>
        </dgm:presLayoutVars>
      </dgm:prSet>
      <dgm:spPr/>
    </dgm:pt>
    <dgm:pt modelId="{47276A48-75DE-FE4F-B4C6-8B77CF2957C3}" type="pres">
      <dgm:prSet presAssocID="{B1AFA1AF-0FF8-45B3-A6D0-0E255A2F637D}" presName="invisiNode" presStyleLbl="node1" presStyleIdx="1" presStyleCnt="5"/>
      <dgm:spPr/>
    </dgm:pt>
    <dgm:pt modelId="{EFEB790C-BD5C-F54D-9993-F81422A8AD8E}" type="pres">
      <dgm:prSet presAssocID="{B1AFA1AF-0FF8-45B3-A6D0-0E255A2F637D}" presName="imagNode" presStyleLbl="fgImgPlace1" presStyleIdx="1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56C7F139-002F-DF46-BB7F-23A563E7CE98}" type="pres">
      <dgm:prSet presAssocID="{88649F7A-400B-4056-965D-C9AC0B3AD942}" presName="sibTrans" presStyleLbl="sibTrans2D1" presStyleIdx="0" presStyleCnt="0"/>
      <dgm:spPr/>
    </dgm:pt>
    <dgm:pt modelId="{91E3D51E-7AB8-6349-A1D0-02F993052AB3}" type="pres">
      <dgm:prSet presAssocID="{E9682B4F-0217-4B50-923E-C104AA24290F}" presName="compNode" presStyleCnt="0"/>
      <dgm:spPr/>
    </dgm:pt>
    <dgm:pt modelId="{434ABADC-97F5-A547-823D-7594A86D79D3}" type="pres">
      <dgm:prSet presAssocID="{E9682B4F-0217-4B50-923E-C104AA24290F}" presName="bkgdShape" presStyleLbl="node1" presStyleIdx="2" presStyleCnt="5" custLinFactNeighborX="182"/>
      <dgm:spPr>
        <a:prstGeom prst="rect">
          <a:avLst/>
        </a:prstGeom>
      </dgm:spPr>
    </dgm:pt>
    <dgm:pt modelId="{BC636E4B-34B9-8543-A308-00E0D1B0D2F9}" type="pres">
      <dgm:prSet presAssocID="{E9682B4F-0217-4B50-923E-C104AA24290F}" presName="nodeTx" presStyleLbl="node1" presStyleIdx="2" presStyleCnt="5">
        <dgm:presLayoutVars>
          <dgm:bulletEnabled val="1"/>
        </dgm:presLayoutVars>
      </dgm:prSet>
      <dgm:spPr/>
    </dgm:pt>
    <dgm:pt modelId="{073A77BB-E8BD-4B4C-BFA2-7B530A2B3199}" type="pres">
      <dgm:prSet presAssocID="{E9682B4F-0217-4B50-923E-C104AA24290F}" presName="invisiNode" presStyleLbl="node1" presStyleIdx="2" presStyleCnt="5"/>
      <dgm:spPr/>
    </dgm:pt>
    <dgm:pt modelId="{CC076D56-4BB0-7246-9039-788AB439DAF0}" type="pres">
      <dgm:prSet presAssocID="{E9682B4F-0217-4B50-923E-C104AA24290F}" presName="imagNode" presStyleLbl="fgImgPlace1" presStyleIdx="2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9BFD88E3-0F90-7143-8807-6B030CF54283}" type="pres">
      <dgm:prSet presAssocID="{B8632E42-D7EB-4C31-877E-6F1B2801851A}" presName="sibTrans" presStyleLbl="sibTrans2D1" presStyleIdx="0" presStyleCnt="0"/>
      <dgm:spPr/>
    </dgm:pt>
    <dgm:pt modelId="{900296CF-6A25-E746-A345-792DBE36F92C}" type="pres">
      <dgm:prSet presAssocID="{4F85505A-81B6-4FDA-A144-900B71DAD946}" presName="compNode" presStyleCnt="0"/>
      <dgm:spPr/>
    </dgm:pt>
    <dgm:pt modelId="{028C9BA8-C3B3-F947-915F-EE2FD2FCA9A5}" type="pres">
      <dgm:prSet presAssocID="{4F85505A-81B6-4FDA-A144-900B71DAD946}" presName="bkgdShape" presStyleLbl="node1" presStyleIdx="3" presStyleCnt="5" custLinFactNeighborX="0"/>
      <dgm:spPr>
        <a:prstGeom prst="rect">
          <a:avLst/>
        </a:prstGeom>
      </dgm:spPr>
    </dgm:pt>
    <dgm:pt modelId="{9312E8E2-BBD1-104A-9F74-B0103AF69816}" type="pres">
      <dgm:prSet presAssocID="{4F85505A-81B6-4FDA-A144-900B71DAD946}" presName="nodeTx" presStyleLbl="node1" presStyleIdx="3" presStyleCnt="5">
        <dgm:presLayoutVars>
          <dgm:bulletEnabled val="1"/>
        </dgm:presLayoutVars>
      </dgm:prSet>
      <dgm:spPr/>
    </dgm:pt>
    <dgm:pt modelId="{A0D6F489-540A-D44E-B596-6A182486B777}" type="pres">
      <dgm:prSet presAssocID="{4F85505A-81B6-4FDA-A144-900B71DAD946}" presName="invisiNode" presStyleLbl="node1" presStyleIdx="3" presStyleCnt="5"/>
      <dgm:spPr/>
    </dgm:pt>
    <dgm:pt modelId="{FDF2BC93-305C-D94B-A6C2-ED9CE7F40C2F}" type="pres">
      <dgm:prSet presAssocID="{4F85505A-81B6-4FDA-A144-900B71DAD946}" presName="imagNode" presStyleLbl="fgImgPlace1" presStyleIdx="3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849C45A5-41B7-C14C-8FCB-1F684E015BD4}" type="pres">
      <dgm:prSet presAssocID="{68F74A88-49DC-44B1-BC0D-220A7B97601C}" presName="sibTrans" presStyleLbl="sibTrans2D1" presStyleIdx="0" presStyleCnt="0"/>
      <dgm:spPr/>
    </dgm:pt>
    <dgm:pt modelId="{CFB52331-3A90-8741-B893-154B21972CAC}" type="pres">
      <dgm:prSet presAssocID="{A2322D3A-7AC2-4C5C-9D7E-EAB2313D47D4}" presName="compNode" presStyleCnt="0"/>
      <dgm:spPr/>
    </dgm:pt>
    <dgm:pt modelId="{73C20AF0-FA1E-3C4A-AD07-551A27BE2B92}" type="pres">
      <dgm:prSet presAssocID="{A2322D3A-7AC2-4C5C-9D7E-EAB2313D47D4}" presName="bkgdShape" presStyleLbl="node1" presStyleIdx="4" presStyleCnt="5" custLinFactNeighborX="757"/>
      <dgm:spPr>
        <a:prstGeom prst="rect">
          <a:avLst/>
        </a:prstGeom>
      </dgm:spPr>
    </dgm:pt>
    <dgm:pt modelId="{AF3E8B43-0466-2941-94BF-5E057B356E82}" type="pres">
      <dgm:prSet presAssocID="{A2322D3A-7AC2-4C5C-9D7E-EAB2313D47D4}" presName="nodeTx" presStyleLbl="node1" presStyleIdx="4" presStyleCnt="5">
        <dgm:presLayoutVars>
          <dgm:bulletEnabled val="1"/>
        </dgm:presLayoutVars>
      </dgm:prSet>
      <dgm:spPr/>
    </dgm:pt>
    <dgm:pt modelId="{D1AAA287-E1AF-9946-AA96-77AD6193B1DD}" type="pres">
      <dgm:prSet presAssocID="{A2322D3A-7AC2-4C5C-9D7E-EAB2313D47D4}" presName="invisiNode" presStyleLbl="node1" presStyleIdx="4" presStyleCnt="5"/>
      <dgm:spPr/>
    </dgm:pt>
    <dgm:pt modelId="{916140F0-4F43-9F45-8310-FCCA12DDE514}" type="pres">
      <dgm:prSet presAssocID="{A2322D3A-7AC2-4C5C-9D7E-EAB2313D47D4}" presName="imagNode" presStyleLbl="fgImgPlace1" presStyleIdx="4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8994D20D-699B-6A45-8026-8CCE203E1BB5}" type="presOf" srcId="{73D947E0-108F-4D20-A71E-3CF329F97212}" destId="{7DA281F5-0265-2048-A63A-727E19796F79}" srcOrd="1" destOrd="0" presId="urn:microsoft.com/office/officeart/2005/8/layout/hList7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F4196061-8F22-F64C-80CC-9FC99308DC40}" type="presOf" srcId="{A2322D3A-7AC2-4C5C-9D7E-EAB2313D47D4}" destId="{AF3E8B43-0466-2941-94BF-5E057B356E82}" srcOrd="1" destOrd="0" presId="urn:microsoft.com/office/officeart/2005/8/layout/hList7"/>
    <dgm:cxn modelId="{71549A62-CAF4-BE45-851A-4CCE70CE64C3}" type="presOf" srcId="{4F85505A-81B6-4FDA-A144-900B71DAD946}" destId="{028C9BA8-C3B3-F947-915F-EE2FD2FCA9A5}" srcOrd="0" destOrd="0" presId="urn:microsoft.com/office/officeart/2005/8/layout/hList7"/>
    <dgm:cxn modelId="{5368DE64-FD22-024A-86AC-2607350C890A}" type="presOf" srcId="{AE813459-65AB-4FA9-B717-330DDA6DFA4E}" destId="{DF3C77F5-32F3-5845-BEE2-529229516397}" srcOrd="0" destOrd="0" presId="urn:microsoft.com/office/officeart/2005/8/layout/hList7"/>
    <dgm:cxn modelId="{0CDD0345-B9D9-564F-9C2A-594661BD7D44}" type="presOf" srcId="{73D947E0-108F-4D20-A71E-3CF329F97212}" destId="{8F8B275D-8553-0846-A316-484B7B291C97}" srcOrd="0" destOrd="0" presId="urn:microsoft.com/office/officeart/2005/8/layout/hList7"/>
    <dgm:cxn modelId="{80DC2967-0B8E-9442-A9E2-4F58C113FDCA}" type="presOf" srcId="{B1AFA1AF-0FF8-45B3-A6D0-0E255A2F637D}" destId="{4DFF6703-D32F-9E47-96B8-A304C47CCB78}" srcOrd="0" destOrd="0" presId="urn:microsoft.com/office/officeart/2005/8/layout/hList7"/>
    <dgm:cxn modelId="{FFD46F48-1601-3B48-AC95-844EF8053475}" type="presOf" srcId="{8FE81FEC-2664-411F-AEB3-065F29F52751}" destId="{73C20AF0-FA1E-3C4A-AD07-551A27BE2B92}" srcOrd="0" destOrd="1" presId="urn:microsoft.com/office/officeart/2005/8/layout/hList7"/>
    <dgm:cxn modelId="{FF82E56C-0E90-E648-A4FD-33776C71CA80}" type="presOf" srcId="{8FE81FEC-2664-411F-AEB3-065F29F52751}" destId="{AF3E8B43-0466-2941-94BF-5E057B356E82}" srcOrd="1" destOrd="1" presId="urn:microsoft.com/office/officeart/2005/8/layout/hList7"/>
    <dgm:cxn modelId="{D7846C52-051C-7E4A-8666-A7FC857AC117}" type="presOf" srcId="{4F85505A-81B6-4FDA-A144-900B71DAD946}" destId="{9312E8E2-BBD1-104A-9F74-B0103AF69816}" srcOrd="1" destOrd="0" presId="urn:microsoft.com/office/officeart/2005/8/layout/hList7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28690183-A8F8-5D4A-A0A0-F1EAC1F67584}" type="presOf" srcId="{E9682B4F-0217-4B50-923E-C104AA24290F}" destId="{BC636E4B-34B9-8543-A308-00E0D1B0D2F9}" srcOrd="1" destOrd="0" presId="urn:microsoft.com/office/officeart/2005/8/layout/hList7"/>
    <dgm:cxn modelId="{781B6FA0-0F00-0D41-8C2E-EA6A255C6967}" type="presOf" srcId="{0DD8915E-DC14-41D6-9BB5-F49E1C265163}" destId="{A34AE8AA-FDF7-FA40-BADC-6B62C2B1DE88}" srcOrd="0" destOrd="0" presId="urn:microsoft.com/office/officeart/2005/8/layout/hList7"/>
    <dgm:cxn modelId="{956B0EA6-B0CC-A04C-AAC4-2F46E14A46D0}" type="presOf" srcId="{E9682B4F-0217-4B50-923E-C104AA24290F}" destId="{434ABADC-97F5-A547-823D-7594A86D79D3}" srcOrd="0" destOrd="0" presId="urn:microsoft.com/office/officeart/2005/8/layout/hList7"/>
    <dgm:cxn modelId="{161425B1-9CC1-5A46-A6FE-66DDFF22F4E9}" type="presOf" srcId="{B1AFA1AF-0FF8-45B3-A6D0-0E255A2F637D}" destId="{BA2077AD-A827-784F-87A6-E8E29A836D84}" srcOrd="1" destOrd="0" presId="urn:microsoft.com/office/officeart/2005/8/layout/hList7"/>
    <dgm:cxn modelId="{E65110B9-3148-A843-8CC8-BF37AE44F247}" type="presOf" srcId="{A2322D3A-7AC2-4C5C-9D7E-EAB2313D47D4}" destId="{73C20AF0-FA1E-3C4A-AD07-551A27BE2B92}" srcOrd="0" destOrd="0" presId="urn:microsoft.com/office/officeart/2005/8/layout/hList7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F1B56DD8-8FEA-344A-B6E7-D10401E3F2E3}" type="presOf" srcId="{B8632E42-D7EB-4C31-877E-6F1B2801851A}" destId="{9BFD88E3-0F90-7143-8807-6B030CF54283}" srcOrd="0" destOrd="0" presId="urn:microsoft.com/office/officeart/2005/8/layout/hList7"/>
    <dgm:cxn modelId="{7B012CF3-9916-9C42-A389-6EC30575190C}" type="presOf" srcId="{88649F7A-400B-4056-965D-C9AC0B3AD942}" destId="{56C7F139-002F-DF46-BB7F-23A563E7CE98}" srcOrd="0" destOrd="0" presId="urn:microsoft.com/office/officeart/2005/8/layout/hList7"/>
    <dgm:cxn modelId="{AB9B77F3-E113-9F42-AD26-5199BE35195A}" type="presOf" srcId="{68F74A88-49DC-44B1-BC0D-220A7B97601C}" destId="{849C45A5-41B7-C14C-8FCB-1F684E015BD4}" srcOrd="0" destOrd="0" presId="urn:microsoft.com/office/officeart/2005/8/layout/hList7"/>
    <dgm:cxn modelId="{E225472C-E3EE-2149-B941-7817CA44471E}" type="presParOf" srcId="{A34AE8AA-FDF7-FA40-BADC-6B62C2B1DE88}" destId="{2107607C-A87A-3347-81F6-106C527DBD58}" srcOrd="0" destOrd="0" presId="urn:microsoft.com/office/officeart/2005/8/layout/hList7"/>
    <dgm:cxn modelId="{F943B65C-83A1-794F-8716-82D6E9B90BCD}" type="presParOf" srcId="{A34AE8AA-FDF7-FA40-BADC-6B62C2B1DE88}" destId="{0955960D-7F7D-E54C-8843-B1DBEEBFB364}" srcOrd="1" destOrd="0" presId="urn:microsoft.com/office/officeart/2005/8/layout/hList7"/>
    <dgm:cxn modelId="{001D4585-DEB8-A543-8A40-05E8ABC28C57}" type="presParOf" srcId="{0955960D-7F7D-E54C-8843-B1DBEEBFB364}" destId="{81155D12-3CC8-3D49-B0F3-3C84AC48510A}" srcOrd="0" destOrd="0" presId="urn:microsoft.com/office/officeart/2005/8/layout/hList7"/>
    <dgm:cxn modelId="{1580EBFB-09CE-F344-8C03-5CB3CBE5AC98}" type="presParOf" srcId="{81155D12-3CC8-3D49-B0F3-3C84AC48510A}" destId="{8F8B275D-8553-0846-A316-484B7B291C97}" srcOrd="0" destOrd="0" presId="urn:microsoft.com/office/officeart/2005/8/layout/hList7"/>
    <dgm:cxn modelId="{842F04B3-A619-A54C-B547-B6C38B4FB951}" type="presParOf" srcId="{81155D12-3CC8-3D49-B0F3-3C84AC48510A}" destId="{7DA281F5-0265-2048-A63A-727E19796F79}" srcOrd="1" destOrd="0" presId="urn:microsoft.com/office/officeart/2005/8/layout/hList7"/>
    <dgm:cxn modelId="{08E39789-DE12-C44D-B363-AFAA969CE1E8}" type="presParOf" srcId="{81155D12-3CC8-3D49-B0F3-3C84AC48510A}" destId="{79A13FEB-C61A-0346-824D-E0457CC5B4C9}" srcOrd="2" destOrd="0" presId="urn:microsoft.com/office/officeart/2005/8/layout/hList7"/>
    <dgm:cxn modelId="{B88ECEE4-BA18-F649-9EFE-5FE2A1375A58}" type="presParOf" srcId="{81155D12-3CC8-3D49-B0F3-3C84AC48510A}" destId="{A126BA88-D0F9-AF4A-A7BA-0638E32B45F8}" srcOrd="3" destOrd="0" presId="urn:microsoft.com/office/officeart/2005/8/layout/hList7"/>
    <dgm:cxn modelId="{9B673E09-6E30-B544-9BA9-85CCFB26FC2F}" type="presParOf" srcId="{0955960D-7F7D-E54C-8843-B1DBEEBFB364}" destId="{DF3C77F5-32F3-5845-BEE2-529229516397}" srcOrd="1" destOrd="0" presId="urn:microsoft.com/office/officeart/2005/8/layout/hList7"/>
    <dgm:cxn modelId="{196FFE95-C277-344C-94D6-9114A085054E}" type="presParOf" srcId="{0955960D-7F7D-E54C-8843-B1DBEEBFB364}" destId="{16FC6348-B601-E348-A50F-7576C3DDD207}" srcOrd="2" destOrd="0" presId="urn:microsoft.com/office/officeart/2005/8/layout/hList7"/>
    <dgm:cxn modelId="{2BE2AAA5-6ADF-8C4D-955F-3EB733D7C5EB}" type="presParOf" srcId="{16FC6348-B601-E348-A50F-7576C3DDD207}" destId="{4DFF6703-D32F-9E47-96B8-A304C47CCB78}" srcOrd="0" destOrd="0" presId="urn:microsoft.com/office/officeart/2005/8/layout/hList7"/>
    <dgm:cxn modelId="{17073BDD-1BB2-3E40-B5F3-DB2DD27B70C8}" type="presParOf" srcId="{16FC6348-B601-E348-A50F-7576C3DDD207}" destId="{BA2077AD-A827-784F-87A6-E8E29A836D84}" srcOrd="1" destOrd="0" presId="urn:microsoft.com/office/officeart/2005/8/layout/hList7"/>
    <dgm:cxn modelId="{6756D7D8-C48B-024A-9259-CD45C2E2D6F3}" type="presParOf" srcId="{16FC6348-B601-E348-A50F-7576C3DDD207}" destId="{47276A48-75DE-FE4F-B4C6-8B77CF2957C3}" srcOrd="2" destOrd="0" presId="urn:microsoft.com/office/officeart/2005/8/layout/hList7"/>
    <dgm:cxn modelId="{68916BF1-7696-DF4C-AE9A-90DA1528D867}" type="presParOf" srcId="{16FC6348-B601-E348-A50F-7576C3DDD207}" destId="{EFEB790C-BD5C-F54D-9993-F81422A8AD8E}" srcOrd="3" destOrd="0" presId="urn:microsoft.com/office/officeart/2005/8/layout/hList7"/>
    <dgm:cxn modelId="{68673533-5457-724A-BD79-21053E0C5583}" type="presParOf" srcId="{0955960D-7F7D-E54C-8843-B1DBEEBFB364}" destId="{56C7F139-002F-DF46-BB7F-23A563E7CE98}" srcOrd="3" destOrd="0" presId="urn:microsoft.com/office/officeart/2005/8/layout/hList7"/>
    <dgm:cxn modelId="{EDA12534-DD6F-3D46-A33C-D2D3C096E217}" type="presParOf" srcId="{0955960D-7F7D-E54C-8843-B1DBEEBFB364}" destId="{91E3D51E-7AB8-6349-A1D0-02F993052AB3}" srcOrd="4" destOrd="0" presId="urn:microsoft.com/office/officeart/2005/8/layout/hList7"/>
    <dgm:cxn modelId="{98E12192-EF84-5E4E-8F7C-7D4B0E3B0CFB}" type="presParOf" srcId="{91E3D51E-7AB8-6349-A1D0-02F993052AB3}" destId="{434ABADC-97F5-A547-823D-7594A86D79D3}" srcOrd="0" destOrd="0" presId="urn:microsoft.com/office/officeart/2005/8/layout/hList7"/>
    <dgm:cxn modelId="{35A4D817-35C8-574E-BAE7-28EAD8E80E9E}" type="presParOf" srcId="{91E3D51E-7AB8-6349-A1D0-02F993052AB3}" destId="{BC636E4B-34B9-8543-A308-00E0D1B0D2F9}" srcOrd="1" destOrd="0" presId="urn:microsoft.com/office/officeart/2005/8/layout/hList7"/>
    <dgm:cxn modelId="{3F7650F7-8ADF-1647-ABCA-EDB62D6E6F07}" type="presParOf" srcId="{91E3D51E-7AB8-6349-A1D0-02F993052AB3}" destId="{073A77BB-E8BD-4B4C-BFA2-7B530A2B3199}" srcOrd="2" destOrd="0" presId="urn:microsoft.com/office/officeart/2005/8/layout/hList7"/>
    <dgm:cxn modelId="{A4C178E9-5B35-8046-AEA4-07EA064D48EC}" type="presParOf" srcId="{91E3D51E-7AB8-6349-A1D0-02F993052AB3}" destId="{CC076D56-4BB0-7246-9039-788AB439DAF0}" srcOrd="3" destOrd="0" presId="urn:microsoft.com/office/officeart/2005/8/layout/hList7"/>
    <dgm:cxn modelId="{23300555-E195-7745-8EAA-13C1C3D64096}" type="presParOf" srcId="{0955960D-7F7D-E54C-8843-B1DBEEBFB364}" destId="{9BFD88E3-0F90-7143-8807-6B030CF54283}" srcOrd="5" destOrd="0" presId="urn:microsoft.com/office/officeart/2005/8/layout/hList7"/>
    <dgm:cxn modelId="{67E0177E-2C5D-D84A-B206-DF756AC265E2}" type="presParOf" srcId="{0955960D-7F7D-E54C-8843-B1DBEEBFB364}" destId="{900296CF-6A25-E746-A345-792DBE36F92C}" srcOrd="6" destOrd="0" presId="urn:microsoft.com/office/officeart/2005/8/layout/hList7"/>
    <dgm:cxn modelId="{17F234B6-5CB2-694A-AE40-2EC7B6989025}" type="presParOf" srcId="{900296CF-6A25-E746-A345-792DBE36F92C}" destId="{028C9BA8-C3B3-F947-915F-EE2FD2FCA9A5}" srcOrd="0" destOrd="0" presId="urn:microsoft.com/office/officeart/2005/8/layout/hList7"/>
    <dgm:cxn modelId="{A078F003-3C00-6845-9EBD-2DC195EA7E87}" type="presParOf" srcId="{900296CF-6A25-E746-A345-792DBE36F92C}" destId="{9312E8E2-BBD1-104A-9F74-B0103AF69816}" srcOrd="1" destOrd="0" presId="urn:microsoft.com/office/officeart/2005/8/layout/hList7"/>
    <dgm:cxn modelId="{3E327DED-A1BA-5F40-88C6-420128E7987E}" type="presParOf" srcId="{900296CF-6A25-E746-A345-792DBE36F92C}" destId="{A0D6F489-540A-D44E-B596-6A182486B777}" srcOrd="2" destOrd="0" presId="urn:microsoft.com/office/officeart/2005/8/layout/hList7"/>
    <dgm:cxn modelId="{E331C05D-ABEF-784B-867C-9DAD3D7B0BF6}" type="presParOf" srcId="{900296CF-6A25-E746-A345-792DBE36F92C}" destId="{FDF2BC93-305C-D94B-A6C2-ED9CE7F40C2F}" srcOrd="3" destOrd="0" presId="urn:microsoft.com/office/officeart/2005/8/layout/hList7"/>
    <dgm:cxn modelId="{484D29F2-E93B-0044-AD3C-1B7FAE119D86}" type="presParOf" srcId="{0955960D-7F7D-E54C-8843-B1DBEEBFB364}" destId="{849C45A5-41B7-C14C-8FCB-1F684E015BD4}" srcOrd="7" destOrd="0" presId="urn:microsoft.com/office/officeart/2005/8/layout/hList7"/>
    <dgm:cxn modelId="{4D63AED0-BB7F-5648-A588-8D3CD77EDA47}" type="presParOf" srcId="{0955960D-7F7D-E54C-8843-B1DBEEBFB364}" destId="{CFB52331-3A90-8741-B893-154B21972CAC}" srcOrd="8" destOrd="0" presId="urn:microsoft.com/office/officeart/2005/8/layout/hList7"/>
    <dgm:cxn modelId="{3916CD4F-7FBF-D443-9D5A-2C269D38B5A1}" type="presParOf" srcId="{CFB52331-3A90-8741-B893-154B21972CAC}" destId="{73C20AF0-FA1E-3C4A-AD07-551A27BE2B92}" srcOrd="0" destOrd="0" presId="urn:microsoft.com/office/officeart/2005/8/layout/hList7"/>
    <dgm:cxn modelId="{793DE385-E18B-AB41-A417-ABB42E569007}" type="presParOf" srcId="{CFB52331-3A90-8741-B893-154B21972CAC}" destId="{AF3E8B43-0466-2941-94BF-5E057B356E82}" srcOrd="1" destOrd="0" presId="urn:microsoft.com/office/officeart/2005/8/layout/hList7"/>
    <dgm:cxn modelId="{C7FDE2A3-85A4-B144-B32C-7C9903F03EC5}" type="presParOf" srcId="{CFB52331-3A90-8741-B893-154B21972CAC}" destId="{D1AAA287-E1AF-9946-AA96-77AD6193B1DD}" srcOrd="2" destOrd="0" presId="urn:microsoft.com/office/officeart/2005/8/layout/hList7"/>
    <dgm:cxn modelId="{2241BB10-0DBA-6B41-9DA1-14E15CF8B34C}" type="presParOf" srcId="{CFB52331-3A90-8741-B893-154B21972CAC}" destId="{916140F0-4F43-9F45-8310-FCCA12DDE51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B275D-8553-0846-A316-484B7B291C97}">
      <dsp:nvSpPr>
        <dsp:cNvPr id="0" name=""/>
        <dsp:cNvSpPr/>
      </dsp:nvSpPr>
      <dsp:spPr>
        <a:xfrm>
          <a:off x="0" y="0"/>
          <a:ext cx="3165132" cy="3403845"/>
        </a:xfrm>
        <a:prstGeom prst="rect">
          <a:avLst/>
        </a:prstGeom>
        <a:solidFill>
          <a:schemeClr val="accent1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noProof="0" dirty="0">
              <a:latin typeface="Arial" panose="020B0604020202020204" pitchFamily="34" charset="0"/>
            </a:rPr>
            <a:t>Sprawdź archiwum rozmów.</a:t>
          </a:r>
        </a:p>
      </dsp:txBody>
      <dsp:txXfrm>
        <a:off x="0" y="1361538"/>
        <a:ext cx="3165132" cy="1361538"/>
      </dsp:txXfrm>
    </dsp:sp>
    <dsp:sp modelId="{A126BA88-D0F9-AF4A-A7BA-0638E32B45F8}">
      <dsp:nvSpPr>
        <dsp:cNvPr id="0" name=""/>
        <dsp:cNvSpPr/>
      </dsp:nvSpPr>
      <dsp:spPr>
        <a:xfrm>
          <a:off x="1226953" y="413323"/>
          <a:ext cx="715294" cy="71529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F6703-D32F-9E47-96B8-A304C47CCB78}">
      <dsp:nvSpPr>
        <dsp:cNvPr id="0" name=""/>
        <dsp:cNvSpPr/>
      </dsp:nvSpPr>
      <dsp:spPr>
        <a:xfrm>
          <a:off x="3262121" y="0"/>
          <a:ext cx="3165132" cy="3403845"/>
        </a:xfrm>
        <a:prstGeom prst="rect">
          <a:avLst/>
        </a:prstGeom>
        <a:solidFill>
          <a:schemeClr val="accent1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noProof="0" dirty="0">
              <a:latin typeface="Arial" panose="020B0604020202020204" pitchFamily="34" charset="0"/>
            </a:rPr>
            <a:t>Dowody: wydruki maili, smsy, wiadomości, zapisy rozmów…</a:t>
          </a:r>
        </a:p>
      </dsp:txBody>
      <dsp:txXfrm>
        <a:off x="3262121" y="1361538"/>
        <a:ext cx="3165132" cy="1361538"/>
      </dsp:txXfrm>
    </dsp:sp>
    <dsp:sp modelId="{EFEB790C-BD5C-F54D-9993-F81422A8AD8E}">
      <dsp:nvSpPr>
        <dsp:cNvPr id="0" name=""/>
        <dsp:cNvSpPr/>
      </dsp:nvSpPr>
      <dsp:spPr>
        <a:xfrm>
          <a:off x="4487040" y="413323"/>
          <a:ext cx="715294" cy="71529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ABADC-97F5-A547-823D-7594A86D79D3}">
      <dsp:nvSpPr>
        <dsp:cNvPr id="0" name=""/>
        <dsp:cNvSpPr/>
      </dsp:nvSpPr>
      <dsp:spPr>
        <a:xfrm>
          <a:off x="6524242" y="0"/>
          <a:ext cx="3165132" cy="3403845"/>
        </a:xfrm>
        <a:prstGeom prst="rect">
          <a:avLst/>
        </a:prstGeom>
        <a:solidFill>
          <a:schemeClr val="accent1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noProof="0" dirty="0">
              <a:latin typeface="Arial" panose="020B0604020202020204" pitchFamily="34" charset="0"/>
            </a:rPr>
            <a:t>Zawiadamiaj policję </a:t>
          </a:r>
          <a:br>
            <a:rPr lang="pl-PL" sz="1700" kern="1200" noProof="0" dirty="0">
              <a:latin typeface="Arial" panose="020B0604020202020204" pitchFamily="34" charset="0"/>
            </a:rPr>
          </a:br>
          <a:r>
            <a:rPr lang="pl-PL" sz="1700" kern="1200" noProof="0" dirty="0">
              <a:latin typeface="Arial" panose="020B0604020202020204" pitchFamily="34" charset="0"/>
            </a:rPr>
            <a:t>o przestępstwach, </a:t>
          </a:r>
          <a:br>
            <a:rPr lang="pl-PL" sz="1700" kern="1200" noProof="0" dirty="0">
              <a:latin typeface="Arial" panose="020B0604020202020204" pitchFamily="34" charset="0"/>
            </a:rPr>
          </a:br>
          <a:r>
            <a:rPr lang="pl-PL" sz="1700" kern="1200" noProof="0" dirty="0">
              <a:latin typeface="Arial" panose="020B0604020202020204" pitchFamily="34" charset="0"/>
            </a:rPr>
            <a:t>a administratorów stron </a:t>
          </a:r>
          <a:br>
            <a:rPr lang="pl-PL" sz="1700" kern="1200" noProof="0" dirty="0">
              <a:latin typeface="Arial" panose="020B0604020202020204" pitchFamily="34" charset="0"/>
            </a:rPr>
          </a:br>
          <a:r>
            <a:rPr lang="pl-PL" sz="1700" kern="1200" noProof="0" dirty="0">
              <a:latin typeface="Arial" panose="020B0604020202020204" pitchFamily="34" charset="0"/>
            </a:rPr>
            <a:t>o niewłaściwych </a:t>
          </a:r>
          <a:r>
            <a:rPr lang="pl-PL" sz="1700" kern="1200" noProof="0" dirty="0" err="1">
              <a:latin typeface="Arial" panose="020B0604020202020204" pitchFamily="34" charset="0"/>
            </a:rPr>
            <a:t>zachowaniach</a:t>
          </a:r>
          <a:r>
            <a:rPr lang="pl-PL" sz="1700" kern="1200" noProof="0" dirty="0">
              <a:latin typeface="Arial" panose="020B0604020202020204" pitchFamily="34" charset="0"/>
            </a:rPr>
            <a:t>.</a:t>
          </a:r>
        </a:p>
      </dsp:txBody>
      <dsp:txXfrm>
        <a:off x="6524242" y="1361538"/>
        <a:ext cx="3165132" cy="1361538"/>
      </dsp:txXfrm>
    </dsp:sp>
    <dsp:sp modelId="{CC076D56-4BB0-7246-9039-788AB439DAF0}">
      <dsp:nvSpPr>
        <dsp:cNvPr id="0" name=""/>
        <dsp:cNvSpPr/>
      </dsp:nvSpPr>
      <dsp:spPr>
        <a:xfrm>
          <a:off x="7747127" y="413323"/>
          <a:ext cx="715294" cy="71529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7607C-A87A-3347-81F6-106C527DBD58}">
      <dsp:nvSpPr>
        <dsp:cNvPr id="0" name=""/>
        <dsp:cNvSpPr/>
      </dsp:nvSpPr>
      <dsp:spPr>
        <a:xfrm>
          <a:off x="400054" y="2626061"/>
          <a:ext cx="8914225" cy="51057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 val="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B275D-8553-0846-A316-484B7B291C97}">
      <dsp:nvSpPr>
        <dsp:cNvPr id="0" name=""/>
        <dsp:cNvSpPr/>
      </dsp:nvSpPr>
      <dsp:spPr>
        <a:xfrm>
          <a:off x="0" y="0"/>
          <a:ext cx="1892456" cy="3940870"/>
        </a:xfrm>
        <a:prstGeom prst="rect">
          <a:avLst/>
        </a:prstGeom>
        <a:solidFill>
          <a:schemeClr val="accent1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Arial" panose="020B0604020202020204" pitchFamily="34" charset="0"/>
            </a:rPr>
            <a:t>Zabezpieczenie dowodów </a:t>
          </a:r>
          <a:br>
            <a:rPr lang="pl-PL" sz="1600" kern="1200" noProof="0" dirty="0">
              <a:latin typeface="Arial" panose="020B0604020202020204" pitchFamily="34" charset="0"/>
            </a:rPr>
          </a:br>
          <a:r>
            <a:rPr lang="pl-PL" sz="1600" kern="1200" noProof="0" dirty="0">
              <a:latin typeface="Arial" panose="020B0604020202020204" pitchFamily="34" charset="0"/>
            </a:rPr>
            <a:t>z komputera dziecka.</a:t>
          </a:r>
        </a:p>
      </dsp:txBody>
      <dsp:txXfrm>
        <a:off x="0" y="1576348"/>
        <a:ext cx="1892456" cy="1576348"/>
      </dsp:txXfrm>
    </dsp:sp>
    <dsp:sp modelId="{A126BA88-D0F9-AF4A-A7BA-0638E32B45F8}">
      <dsp:nvSpPr>
        <dsp:cNvPr id="0" name=""/>
        <dsp:cNvSpPr/>
      </dsp:nvSpPr>
      <dsp:spPr>
        <a:xfrm>
          <a:off x="53215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F6703-D32F-9E47-96B8-A304C47CCB78}">
      <dsp:nvSpPr>
        <dsp:cNvPr id="0" name=""/>
        <dsp:cNvSpPr/>
      </dsp:nvSpPr>
      <dsp:spPr>
        <a:xfrm>
          <a:off x="1946788" y="0"/>
          <a:ext cx="1892456" cy="3940870"/>
        </a:xfrm>
        <a:prstGeom prst="rect">
          <a:avLst/>
        </a:prstGeom>
        <a:solidFill>
          <a:schemeClr val="accent1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Arial" panose="020B0604020202020204" pitchFamily="34" charset="0"/>
            </a:rPr>
            <a:t>Kontakt </a:t>
          </a:r>
          <a:br>
            <a:rPr lang="pl-PL" sz="1600" kern="1200" noProof="0" dirty="0">
              <a:latin typeface="Arial" panose="020B0604020202020204" pitchFamily="34" charset="0"/>
            </a:rPr>
          </a:br>
          <a:r>
            <a:rPr lang="pl-PL" sz="1600" kern="1200" noProof="0" dirty="0">
              <a:latin typeface="Arial" panose="020B0604020202020204" pitchFamily="34" charset="0"/>
            </a:rPr>
            <a:t>z operatorem sieci komórkowej – (bilingi rozmów przychodzących).</a:t>
          </a:r>
        </a:p>
      </dsp:txBody>
      <dsp:txXfrm>
        <a:off x="1946788" y="1576348"/>
        <a:ext cx="1892456" cy="1576348"/>
      </dsp:txXfrm>
    </dsp:sp>
    <dsp:sp modelId="{EFEB790C-BD5C-F54D-9993-F81422A8AD8E}">
      <dsp:nvSpPr>
        <dsp:cNvPr id="0" name=""/>
        <dsp:cNvSpPr/>
      </dsp:nvSpPr>
      <dsp:spPr>
        <a:xfrm>
          <a:off x="248138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ABADC-97F5-A547-823D-7594A86D79D3}">
      <dsp:nvSpPr>
        <dsp:cNvPr id="0" name=""/>
        <dsp:cNvSpPr/>
      </dsp:nvSpPr>
      <dsp:spPr>
        <a:xfrm>
          <a:off x="3901903" y="0"/>
          <a:ext cx="1892456" cy="3940870"/>
        </a:xfrm>
        <a:prstGeom prst="rect">
          <a:avLst/>
        </a:prstGeom>
        <a:solidFill>
          <a:schemeClr val="accent1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Arial" panose="020B0604020202020204" pitchFamily="34" charset="0"/>
            </a:rPr>
            <a:t>Kontakt </a:t>
          </a:r>
          <a:br>
            <a:rPr lang="pl-PL" sz="1600" kern="1200" noProof="0" dirty="0">
              <a:latin typeface="Arial" panose="020B0604020202020204" pitchFamily="34" charset="0"/>
            </a:rPr>
          </a:br>
          <a:r>
            <a:rPr lang="pl-PL" sz="1600" kern="1200" noProof="0" dirty="0">
              <a:latin typeface="Arial" panose="020B0604020202020204" pitchFamily="34" charset="0"/>
            </a:rPr>
            <a:t>z administratorem portalu, czatu…</a:t>
          </a:r>
        </a:p>
      </dsp:txBody>
      <dsp:txXfrm>
        <a:off x="3901903" y="1576348"/>
        <a:ext cx="1892456" cy="1576348"/>
      </dsp:txXfrm>
    </dsp:sp>
    <dsp:sp modelId="{CC076D56-4BB0-7246-9039-788AB439DAF0}">
      <dsp:nvSpPr>
        <dsp:cNvPr id="0" name=""/>
        <dsp:cNvSpPr/>
      </dsp:nvSpPr>
      <dsp:spPr>
        <a:xfrm>
          <a:off x="443061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C9BA8-C3B3-F947-915F-EE2FD2FCA9A5}">
      <dsp:nvSpPr>
        <dsp:cNvPr id="0" name=""/>
        <dsp:cNvSpPr/>
      </dsp:nvSpPr>
      <dsp:spPr>
        <a:xfrm>
          <a:off x="5847689" y="0"/>
          <a:ext cx="1892456" cy="3940870"/>
        </a:xfrm>
        <a:prstGeom prst="rect">
          <a:avLst/>
        </a:prstGeom>
        <a:solidFill>
          <a:schemeClr val="accent1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Arial" panose="020B0604020202020204" pitchFamily="34" charset="0"/>
            </a:rPr>
            <a:t>Przekazanie sprawy do policji, prokuratury, sądu.</a:t>
          </a:r>
        </a:p>
      </dsp:txBody>
      <dsp:txXfrm>
        <a:off x="5847689" y="1576348"/>
        <a:ext cx="1892456" cy="1576348"/>
      </dsp:txXfrm>
    </dsp:sp>
    <dsp:sp modelId="{FDF2BC93-305C-D94B-A6C2-ED9CE7F40C2F}">
      <dsp:nvSpPr>
        <dsp:cNvPr id="0" name=""/>
        <dsp:cNvSpPr/>
      </dsp:nvSpPr>
      <dsp:spPr>
        <a:xfrm>
          <a:off x="637984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20AF0-FA1E-3C4A-AD07-551A27BE2B92}">
      <dsp:nvSpPr>
        <dsp:cNvPr id="0" name=""/>
        <dsp:cNvSpPr/>
      </dsp:nvSpPr>
      <dsp:spPr>
        <a:xfrm>
          <a:off x="7796918" y="0"/>
          <a:ext cx="1892456" cy="3940870"/>
        </a:xfrm>
        <a:prstGeom prst="rect">
          <a:avLst/>
        </a:prstGeom>
        <a:solidFill>
          <a:schemeClr val="accent1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rtlCol="0" anchor="t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noProof="0" dirty="0">
            <a:latin typeface="Arial" panose="020B0604020202020204" pitchFamily="34" charset="0"/>
          </a:endParaRPr>
        </a:p>
        <a:p>
          <a:pPr marL="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600" kern="1200" noProof="0" dirty="0">
              <a:latin typeface="Arial" panose="020B0604020202020204" pitchFamily="34" charset="0"/>
            </a:rPr>
            <a:t>Ustalenie adresu IP, sprawcy.</a:t>
          </a:r>
        </a:p>
      </dsp:txBody>
      <dsp:txXfrm>
        <a:off x="7796918" y="1576348"/>
        <a:ext cx="1892456" cy="1576348"/>
      </dsp:txXfrm>
    </dsp:sp>
    <dsp:sp modelId="{916140F0-4F43-9F45-8310-FCCA12DDE514}">
      <dsp:nvSpPr>
        <dsp:cNvPr id="0" name=""/>
        <dsp:cNvSpPr/>
      </dsp:nvSpPr>
      <dsp:spPr>
        <a:xfrm>
          <a:off x="8329073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7607C-A87A-3347-81F6-106C527DBD58}">
      <dsp:nvSpPr>
        <dsp:cNvPr id="0" name=""/>
        <dsp:cNvSpPr/>
      </dsp:nvSpPr>
      <dsp:spPr>
        <a:xfrm>
          <a:off x="400054" y="3040375"/>
          <a:ext cx="8914225" cy="59113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 val="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B275D-8553-0846-A316-484B7B291C97}">
      <dsp:nvSpPr>
        <dsp:cNvPr id="0" name=""/>
        <dsp:cNvSpPr/>
      </dsp:nvSpPr>
      <dsp:spPr>
        <a:xfrm>
          <a:off x="0" y="0"/>
          <a:ext cx="1892456" cy="3940870"/>
        </a:xfrm>
        <a:prstGeom prst="rect">
          <a:avLst/>
        </a:prstGeom>
        <a:solidFill>
          <a:schemeClr val="accent1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Arial" panose="020B0604020202020204" pitchFamily="34" charset="0"/>
            </a:rPr>
            <a:t>Ustal z dzieckiem zasady korzystania </a:t>
          </a:r>
          <a:br>
            <a:rPr lang="pl-PL" sz="1600" kern="1200" noProof="0" dirty="0">
              <a:latin typeface="Arial" panose="020B0604020202020204" pitchFamily="34" charset="0"/>
            </a:rPr>
          </a:br>
          <a:r>
            <a:rPr lang="pl-PL" sz="1600" kern="1200" noProof="0" dirty="0">
              <a:latin typeface="Arial" panose="020B0604020202020204" pitchFamily="34" charset="0"/>
            </a:rPr>
            <a:t>z Internetu </a:t>
          </a:r>
          <a:br>
            <a:rPr lang="pl-PL" sz="1600" kern="1200" noProof="0" dirty="0">
              <a:latin typeface="Arial" panose="020B0604020202020204" pitchFamily="34" charset="0"/>
            </a:rPr>
          </a:br>
          <a:r>
            <a:rPr lang="pl-PL" sz="1600" kern="1200" noProof="0" dirty="0">
              <a:latin typeface="Arial" panose="020B0604020202020204" pitchFamily="34" charset="0"/>
            </a:rPr>
            <a:t>i egzekwuj je.</a:t>
          </a:r>
        </a:p>
      </dsp:txBody>
      <dsp:txXfrm>
        <a:off x="0" y="1576348"/>
        <a:ext cx="1892456" cy="1576348"/>
      </dsp:txXfrm>
    </dsp:sp>
    <dsp:sp modelId="{A126BA88-D0F9-AF4A-A7BA-0638E32B45F8}">
      <dsp:nvSpPr>
        <dsp:cNvPr id="0" name=""/>
        <dsp:cNvSpPr/>
      </dsp:nvSpPr>
      <dsp:spPr>
        <a:xfrm>
          <a:off x="53215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F6703-D32F-9E47-96B8-A304C47CCB78}">
      <dsp:nvSpPr>
        <dsp:cNvPr id="0" name=""/>
        <dsp:cNvSpPr/>
      </dsp:nvSpPr>
      <dsp:spPr>
        <a:xfrm>
          <a:off x="1946788" y="0"/>
          <a:ext cx="1892456" cy="3940870"/>
        </a:xfrm>
        <a:prstGeom prst="rect">
          <a:avLst/>
        </a:prstGeom>
        <a:solidFill>
          <a:schemeClr val="accent1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Arial" panose="020B0604020202020204" pitchFamily="34" charset="0"/>
            </a:rPr>
            <a:t>Nie karz dziecka za błędy, </a:t>
          </a:r>
          <a:br>
            <a:rPr lang="pl-PL" sz="1600" kern="1200" noProof="0" dirty="0">
              <a:latin typeface="Arial" panose="020B0604020202020204" pitchFamily="34" charset="0"/>
            </a:rPr>
          </a:br>
          <a:r>
            <a:rPr lang="pl-PL" sz="1600" kern="1200" noProof="0" dirty="0">
              <a:latin typeface="Arial" panose="020B0604020202020204" pitchFamily="34" charset="0"/>
            </a:rPr>
            <a:t>o których Ci mówi.</a:t>
          </a:r>
        </a:p>
      </dsp:txBody>
      <dsp:txXfrm>
        <a:off x="1946788" y="1576348"/>
        <a:ext cx="1892456" cy="1576348"/>
      </dsp:txXfrm>
    </dsp:sp>
    <dsp:sp modelId="{EFEB790C-BD5C-F54D-9993-F81422A8AD8E}">
      <dsp:nvSpPr>
        <dsp:cNvPr id="0" name=""/>
        <dsp:cNvSpPr/>
      </dsp:nvSpPr>
      <dsp:spPr>
        <a:xfrm>
          <a:off x="248138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ABADC-97F5-A547-823D-7594A86D79D3}">
      <dsp:nvSpPr>
        <dsp:cNvPr id="0" name=""/>
        <dsp:cNvSpPr/>
      </dsp:nvSpPr>
      <dsp:spPr>
        <a:xfrm>
          <a:off x="3901903" y="0"/>
          <a:ext cx="1892456" cy="3940870"/>
        </a:xfrm>
        <a:prstGeom prst="rect">
          <a:avLst/>
        </a:prstGeom>
        <a:solidFill>
          <a:schemeClr val="accent1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Arial" panose="020B0604020202020204" pitchFamily="34" charset="0"/>
            </a:rPr>
            <a:t>Nie bój się przyznać do niewiedzy.</a:t>
          </a:r>
        </a:p>
      </dsp:txBody>
      <dsp:txXfrm>
        <a:off x="3901903" y="1576348"/>
        <a:ext cx="1892456" cy="1576348"/>
      </dsp:txXfrm>
    </dsp:sp>
    <dsp:sp modelId="{CC076D56-4BB0-7246-9039-788AB439DAF0}">
      <dsp:nvSpPr>
        <dsp:cNvPr id="0" name=""/>
        <dsp:cNvSpPr/>
      </dsp:nvSpPr>
      <dsp:spPr>
        <a:xfrm>
          <a:off x="443061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C9BA8-C3B3-F947-915F-EE2FD2FCA9A5}">
      <dsp:nvSpPr>
        <dsp:cNvPr id="0" name=""/>
        <dsp:cNvSpPr/>
      </dsp:nvSpPr>
      <dsp:spPr>
        <a:xfrm>
          <a:off x="5847689" y="0"/>
          <a:ext cx="1892456" cy="3940870"/>
        </a:xfrm>
        <a:prstGeom prst="rect">
          <a:avLst/>
        </a:prstGeom>
        <a:solidFill>
          <a:schemeClr val="accent1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Arial" panose="020B0604020202020204" pitchFamily="34" charset="0"/>
            </a:rPr>
            <a:t>Nie bój się Sieci, poznawaj ją </a:t>
          </a:r>
          <a:br>
            <a:rPr lang="pl-PL" sz="1600" kern="1200" noProof="0" dirty="0">
              <a:latin typeface="Arial" panose="020B0604020202020204" pitchFamily="34" charset="0"/>
            </a:rPr>
          </a:br>
          <a:r>
            <a:rPr lang="pl-PL" sz="1600" kern="1200" noProof="0" dirty="0">
              <a:latin typeface="Arial" panose="020B0604020202020204" pitchFamily="34" charset="0"/>
            </a:rPr>
            <a:t>z dzieckiem.</a:t>
          </a:r>
        </a:p>
      </dsp:txBody>
      <dsp:txXfrm>
        <a:off x="5847689" y="1576348"/>
        <a:ext cx="1892456" cy="1576348"/>
      </dsp:txXfrm>
    </dsp:sp>
    <dsp:sp modelId="{FDF2BC93-305C-D94B-A6C2-ED9CE7F40C2F}">
      <dsp:nvSpPr>
        <dsp:cNvPr id="0" name=""/>
        <dsp:cNvSpPr/>
      </dsp:nvSpPr>
      <dsp:spPr>
        <a:xfrm>
          <a:off x="637984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20AF0-FA1E-3C4A-AD07-551A27BE2B92}">
      <dsp:nvSpPr>
        <dsp:cNvPr id="0" name=""/>
        <dsp:cNvSpPr/>
      </dsp:nvSpPr>
      <dsp:spPr>
        <a:xfrm>
          <a:off x="7796918" y="0"/>
          <a:ext cx="1892456" cy="3940870"/>
        </a:xfrm>
        <a:prstGeom prst="rect">
          <a:avLst/>
        </a:prstGeom>
        <a:solidFill>
          <a:schemeClr val="accent1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rtlCol="0" anchor="t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noProof="0" dirty="0">
            <a:latin typeface="Arial" panose="020B0604020202020204" pitchFamily="34" charset="0"/>
          </a:endParaRPr>
        </a:p>
        <a:p>
          <a:pPr marL="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600" kern="1200" noProof="0" dirty="0">
              <a:latin typeface="Arial" panose="020B0604020202020204" pitchFamily="34" charset="0"/>
            </a:rPr>
            <a:t>Ucz dziecko zasad bezpieczeństwa, ale nie strasz zagrożeniami. </a:t>
          </a:r>
          <a:r>
            <a:rPr lang="pl-PL" sz="1600" b="1" kern="1200" noProof="0" dirty="0">
              <a:latin typeface="Arial" panose="020B0604020202020204" pitchFamily="34" charset="0"/>
            </a:rPr>
            <a:t>ROZMAWIAJ Z DZIECKIEM!</a:t>
          </a:r>
        </a:p>
      </dsp:txBody>
      <dsp:txXfrm>
        <a:off x="7796918" y="1576348"/>
        <a:ext cx="1892456" cy="1576348"/>
      </dsp:txXfrm>
    </dsp:sp>
    <dsp:sp modelId="{916140F0-4F43-9F45-8310-FCCA12DDE514}">
      <dsp:nvSpPr>
        <dsp:cNvPr id="0" name=""/>
        <dsp:cNvSpPr/>
      </dsp:nvSpPr>
      <dsp:spPr>
        <a:xfrm>
          <a:off x="8329073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7607C-A87A-3347-81F6-106C527DBD58}">
      <dsp:nvSpPr>
        <dsp:cNvPr id="0" name=""/>
        <dsp:cNvSpPr/>
      </dsp:nvSpPr>
      <dsp:spPr>
        <a:xfrm>
          <a:off x="400054" y="3040375"/>
          <a:ext cx="8914225" cy="59113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 val="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3B129C17-9205-4554-BF5C-070656C21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0B41E939-D5BE-4B7F-BCD2-05DCC4E5E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BF3D27-D293-4289-8F01-702C1FFD5D06}" type="datetime1">
              <a:rPr lang="pl-PL" smtClean="0"/>
              <a:t>11.11.2024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F61800B1-1D76-46D4-ADAF-FD5EA7AFB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CBFA674-DC58-422B-8963-09FD1B05E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42FE58-2C2A-433E-A3EF-B39ACF9731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565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0DE06F-C0B8-4A6E-9883-58377517A0DF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067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95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96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C8DFC-F848-84A8-2E63-AB942A500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1F521E4-A538-2BD2-DAF0-ADBBEB881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5B800A1-DF87-C6B4-6F62-DB5FC22F8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C84B0D-CE01-E8D7-D88D-A032891BA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07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D07B3-A80F-0CA4-28DB-A548B6B21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923726F-457C-5BA6-9A97-F8630187F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B5C7798-922F-F2B6-BAFC-83222F7D4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64B28A-FD22-C818-11DE-2FA69171D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99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23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" name="Prostokąt 7">
            <a:extLst>
              <a:ext uri="{FF2B5EF4-FFF2-40B4-BE49-F238E27FC236}">
                <a16:creationId xmlns:a16="http://schemas.microsoft.com/office/drawing/2014/main" id="{93385E40-05A8-AFC4-18C1-970821F57D53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E7963D55-14AF-2441-8506-F9539C4C56C6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10" name="Dowolny kształt 10">
            <a:extLst>
              <a:ext uri="{FF2B5EF4-FFF2-40B4-BE49-F238E27FC236}">
                <a16:creationId xmlns:a16="http://schemas.microsoft.com/office/drawing/2014/main" id="{395358DB-18B2-0466-9603-047E32940BD4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12" name="Dowolny kształt 8">
            <a:extLst>
              <a:ext uri="{FF2B5EF4-FFF2-40B4-BE49-F238E27FC236}">
                <a16:creationId xmlns:a16="http://schemas.microsoft.com/office/drawing/2014/main" id="{137D588E-BE75-E2ED-4786-E48A8EAEF6BE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F550BDA3-3BB1-4DBD-471A-B8074F9F5443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Dowolny kształt 14">
              <a:extLst>
                <a:ext uri="{FF2B5EF4-FFF2-40B4-BE49-F238E27FC236}">
                  <a16:creationId xmlns:a16="http://schemas.microsoft.com/office/drawing/2014/main" id="{0BC3A500-3BF5-431F-509A-A493AE3C71F9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>
                <a:latin typeface="Arial" panose="020B0604020202020204" pitchFamily="34" charset="0"/>
              </a:endParaRPr>
            </a:p>
          </p:txBody>
        </p:sp>
        <p:sp>
          <p:nvSpPr>
            <p:cNvPr id="16" name="Dowolny kształt 15">
              <a:extLst>
                <a:ext uri="{FF2B5EF4-FFF2-40B4-BE49-F238E27FC236}">
                  <a16:creationId xmlns:a16="http://schemas.microsoft.com/office/drawing/2014/main" id="{77EED09F-428A-6849-3475-5F3F037F99FC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>
                <a:latin typeface="Arial" panose="020B0604020202020204" pitchFamily="34" charset="0"/>
              </a:endParaRPr>
            </a:p>
          </p:txBody>
        </p:sp>
      </p:grpSp>
      <p:sp>
        <p:nvSpPr>
          <p:cNvPr id="17" name="Dowolny kształt 21">
            <a:extLst>
              <a:ext uri="{FF2B5EF4-FFF2-40B4-BE49-F238E27FC236}">
                <a16:creationId xmlns:a16="http://schemas.microsoft.com/office/drawing/2014/main" id="{5FC27867-4248-BE9A-6642-3CD4CE5FEF97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18" name="Dowolny kształt 27">
            <a:extLst>
              <a:ext uri="{FF2B5EF4-FFF2-40B4-BE49-F238E27FC236}">
                <a16:creationId xmlns:a16="http://schemas.microsoft.com/office/drawing/2014/main" id="{ABE3E5A9-B7AF-7C17-BF11-B0B735E6E5DD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41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402-AAFF-441D-8A1D-6D1E4CBF35F8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85321885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402-AAFF-441D-8A1D-6D1E4CBF35F8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3211742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pl-PL" noProof="0"/>
              <a:t>“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9" name="Tekst — symbol zastępczy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pl-PL" noProof="0"/>
              <a:t>”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608AF088-D589-4D6A-AC6F-1C3E75AB7F67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26306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 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owolny kształt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5" name="Dowolny kształt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6" name="Dowolny kształt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Dowolny kształt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>
                <a:latin typeface="Arial" panose="020B0604020202020204" pitchFamily="34" charset="0"/>
              </a:endParaRPr>
            </a:p>
          </p:txBody>
        </p:sp>
        <p:sp>
          <p:nvSpPr>
            <p:cNvPr id="8" name="Dowolny kształt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Data — symbol zastępczy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DA9948A8-490B-488E-9310-54D1236F234B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11" name="Stopka — symbol zastępczy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 noProof="0"/>
              <a:t>TYTUŁ PREZENTACJI</a:t>
            </a:r>
          </a:p>
        </p:txBody>
      </p:sp>
      <p:sp>
        <p:nvSpPr>
          <p:cNvPr id="12" name="Numer slajdu — symbol zastępczy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3" name="Zawartość — symbol zastępczy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4" name="Zawartość — symbol zastępczy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5" name="Zawartość — symbol zastępczy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3563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12" name="Dowolny kształt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14" name="Dowolny kształt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15" name="Dowolny kształt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9222FBB7-7672-4A2E-B1C5-25CF0394339C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8BA1-412B-434B-9BB9-C8B24E80EBE7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7" name="Dowolny kształt 3">
            <a:extLst>
              <a:ext uri="{FF2B5EF4-FFF2-40B4-BE49-F238E27FC236}">
                <a16:creationId xmlns:a16="http://schemas.microsoft.com/office/drawing/2014/main" id="{4644F50A-19F3-9B76-69DD-FA8998530A3D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8" name="Dowolny kształt 4">
            <a:extLst>
              <a:ext uri="{FF2B5EF4-FFF2-40B4-BE49-F238E27FC236}">
                <a16:creationId xmlns:a16="http://schemas.microsoft.com/office/drawing/2014/main" id="{C5ED234A-07B3-45E1-8606-BDEDB82E9CC6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9" name="Dowolny kształt 5">
            <a:extLst>
              <a:ext uri="{FF2B5EF4-FFF2-40B4-BE49-F238E27FC236}">
                <a16:creationId xmlns:a16="http://schemas.microsoft.com/office/drawing/2014/main" id="{A2C5D621-D672-F217-BD02-A1BE7A4221F2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108B995A-2327-9D6B-2477-A26FD3887ABA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1" name="Dowolny kształt 6">
              <a:extLst>
                <a:ext uri="{FF2B5EF4-FFF2-40B4-BE49-F238E27FC236}">
                  <a16:creationId xmlns:a16="http://schemas.microsoft.com/office/drawing/2014/main" id="{F09012C8-CBD4-6138-3C58-3A25C1B894D9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>
                <a:latin typeface="Arial" panose="020B0604020202020204" pitchFamily="34" charset="0"/>
              </a:endParaRPr>
            </a:p>
          </p:txBody>
        </p:sp>
        <p:sp>
          <p:nvSpPr>
            <p:cNvPr id="12" name="Dowolny kształt 7">
              <a:extLst>
                <a:ext uri="{FF2B5EF4-FFF2-40B4-BE49-F238E27FC236}">
                  <a16:creationId xmlns:a16="http://schemas.microsoft.com/office/drawing/2014/main" id="{9B7771DD-543A-FF13-C2C8-C2954E2D35D8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70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22FBB7-7672-4A2E-B1C5-25CF0394339C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pl-PL" noProof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0057277-FA68-1D0D-1F9A-1E0F1873296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9" name="Dowolny kształt 11">
            <a:extLst>
              <a:ext uri="{FF2B5EF4-FFF2-40B4-BE49-F238E27FC236}">
                <a16:creationId xmlns:a16="http://schemas.microsoft.com/office/drawing/2014/main" id="{C43A8404-73B5-6172-6100-C411E0CBBD82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10" name="Dowolny kształt 13">
            <a:extLst>
              <a:ext uri="{FF2B5EF4-FFF2-40B4-BE49-F238E27FC236}">
                <a16:creationId xmlns:a16="http://schemas.microsoft.com/office/drawing/2014/main" id="{4791EBC5-ACD8-24A9-9345-84E1CF66188B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  <p:sp>
        <p:nvSpPr>
          <p:cNvPr id="11" name="Dowolny kształt 14">
            <a:extLst>
              <a:ext uri="{FF2B5EF4-FFF2-40B4-BE49-F238E27FC236}">
                <a16:creationId xmlns:a16="http://schemas.microsoft.com/office/drawing/2014/main" id="{C42B5C84-2AB8-3F5A-9AB3-08B683E3CF1C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54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402-AAFF-441D-8A1D-6D1E4CBF35F8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TYTUŁ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7012587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402-AAFF-441D-8A1D-6D1E4CBF35F8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TYTUŁ PREZENTACJI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339423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402-AAFF-441D-8A1D-6D1E4CBF35F8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TYTUŁ PREZENTACJI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9047642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402-AAFF-441D-8A1D-6D1E4CBF35F8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TYTUŁ PREZENTACJI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883715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37D402-AAFF-441D-8A1D-6D1E4CBF35F8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noProof="0"/>
              <a:t>TYTUŁ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109252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37D402-AAFF-441D-8A1D-6D1E4CBF35F8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noProof="0"/>
              <a:t>TYTUŁ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183096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437D402-AAFF-441D-8A1D-6D1E4CBF35F8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pl-PL" noProof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267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2" r:id="rId13"/>
    <p:sldLayoutId id="2147483651" r:id="rId14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  <p15:guide id="12" orient="horz" pos="2160">
          <p15:clr>
            <a:srgbClr val="A4A3A4"/>
          </p15:clr>
        </p15:guide>
        <p15:guide id="13" pos="3840">
          <p15:clr>
            <a:srgbClr val="A4A3A4"/>
          </p15:clr>
        </p15:guide>
        <p15:guide id="14" pos="240">
          <p15:clr>
            <a:srgbClr val="547EBF"/>
          </p15:clr>
        </p15:guide>
        <p15:guide id="15" orient="horz" pos="240">
          <p15:clr>
            <a:srgbClr val="547EBF"/>
          </p15:clr>
        </p15:guide>
        <p15:guide id="16" pos="7440">
          <p15:clr>
            <a:srgbClr val="547EBF"/>
          </p15:clr>
        </p15:guide>
        <p15:guide id="17" orient="horz" pos="4080">
          <p15:clr>
            <a:srgbClr val="547EBF"/>
          </p15:clr>
        </p15:guide>
        <p15:guide id="18" pos="3960">
          <p15:clr>
            <a:srgbClr val="547EBF"/>
          </p15:clr>
        </p15:guide>
        <p15:guide id="19" pos="3720">
          <p15:clr>
            <a:srgbClr val="547EBF"/>
          </p15:clr>
        </p15:guide>
        <p15:guide id="20" pos="2112">
          <p15:clr>
            <a:srgbClr val="547EBF"/>
          </p15:clr>
        </p15:guide>
        <p15:guide id="21" pos="1848">
          <p15:clr>
            <a:srgbClr val="547EBF"/>
          </p15:clr>
        </p15:guide>
        <p15:guide id="22" pos="5568">
          <p15:clr>
            <a:srgbClr val="547EBF"/>
          </p15:clr>
        </p15:guide>
        <p15:guide id="23" pos="5832">
          <p15:clr>
            <a:srgbClr val="547EBF"/>
          </p15:clr>
        </p15:guide>
        <p15:guide id="24" pos="4968">
          <p15:clr>
            <a:srgbClr val="9FCC3B"/>
          </p15:clr>
        </p15:guide>
        <p15:guide id="25" pos="5208">
          <p15:clr>
            <a:srgbClr val="9FCC3B"/>
          </p15:clr>
        </p15:guide>
        <p15:guide id="26" pos="2712">
          <p15:clr>
            <a:srgbClr val="9FCC3B"/>
          </p15:clr>
        </p15:guide>
        <p15:guide id="27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helpline.org.pl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afeinternet.pl/" TargetMode="External"/><Relationship Id="rId5" Type="http://schemas.openxmlformats.org/officeDocument/2006/relationships/hyperlink" Target="http://www.dzieckowsieci.pl/" TargetMode="External"/><Relationship Id="rId10" Type="http://schemas.openxmlformats.org/officeDocument/2006/relationships/image" Target="../media/image10.jpg"/><Relationship Id="rId4" Type="http://schemas.openxmlformats.org/officeDocument/2006/relationships/hyperlink" Target="http://www.dyzurnet.pl/" TargetMode="Externa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757" y="1015568"/>
            <a:ext cx="8361229" cy="2098226"/>
          </a:xfrm>
        </p:spPr>
        <p:txBody>
          <a:bodyPr rtlCol="0"/>
          <a:lstStyle/>
          <a:p>
            <a:pPr rtl="0"/>
            <a:r>
              <a:rPr lang="pl-PL" dirty="0"/>
              <a:t>CYBERPRZEMOC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735" y="3201088"/>
            <a:ext cx="6831673" cy="1086237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pl-PL" dirty="0"/>
              <a:t>Szczególna forma agresji elektronicznej </a:t>
            </a:r>
          </a:p>
          <a:p>
            <a:pPr rtl="0"/>
            <a:r>
              <a:rPr lang="pl-PL" dirty="0"/>
              <a:t>(z ang. </a:t>
            </a:r>
            <a:r>
              <a:rPr lang="pl-PL" i="1" dirty="0"/>
              <a:t>cyberbullying</a:t>
            </a:r>
            <a:r>
              <a:rPr lang="pl-PL" dirty="0"/>
              <a:t>) definiowana jako </a:t>
            </a:r>
            <a:r>
              <a:rPr lang="pl-PL" b="1" dirty="0"/>
              <a:t>przemoc rówieśnicza </a:t>
            </a:r>
          </a:p>
          <a:p>
            <a:pPr rtl="0"/>
            <a:r>
              <a:rPr lang="pl-PL" b="1" dirty="0"/>
              <a:t>z wykorzystaniem Internetu i urządzeń mobilnych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F947E-148B-19D9-8A0B-4C1658F41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59C096-39FF-F325-2FBE-CB3A9914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136" y="404614"/>
            <a:ext cx="9601200" cy="1485900"/>
          </a:xfrm>
        </p:spPr>
        <p:txBody>
          <a:bodyPr rtlCol="0">
            <a:normAutofit/>
          </a:bodyPr>
          <a:lstStyle/>
          <a:p>
            <a:pPr algn="ctr" rtl="0"/>
            <a:r>
              <a:rPr lang="pl-PL" b="1" dirty="0"/>
              <a:t>DZIAŁANIA</a:t>
            </a:r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1A852D48-8970-9238-AE53-281B2FF7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l-PL" smtClean="0"/>
              <a:pPr rtl="0"/>
              <a:t>10</a:t>
            </a:fld>
            <a:endParaRPr lang="pl-PL" dirty="0"/>
          </a:p>
        </p:txBody>
      </p:sp>
      <p:graphicFrame>
        <p:nvGraphicFramePr>
          <p:cNvPr id="6" name="Zawartość — symbol zastępczy 3" descr="Oś czasu — symbol zastępczy ">
            <a:extLst>
              <a:ext uri="{FF2B5EF4-FFF2-40B4-BE49-F238E27FC236}">
                <a16:creationId xmlns:a16="http://schemas.microsoft.com/office/drawing/2014/main" id="{033F892F-CB09-641F-5558-B051FCCE8C4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26186064"/>
              </p:ext>
            </p:extLst>
          </p:nvPr>
        </p:nvGraphicFramePr>
        <p:xfrm>
          <a:off x="1530092" y="1458565"/>
          <a:ext cx="9689375" cy="394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2CF64AC0-977B-4AD1-7819-D477EAED7154}"/>
              </a:ext>
            </a:extLst>
          </p:cNvPr>
          <p:cNvSpPr txBox="1"/>
          <p:nvPr/>
        </p:nvSpPr>
        <p:spPr>
          <a:xfrm>
            <a:off x="2248110" y="1973490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75B24D-3690-75C2-C782-4377D3934E76}"/>
              </a:ext>
            </a:extLst>
          </p:cNvPr>
          <p:cNvSpPr txBox="1"/>
          <p:nvPr/>
        </p:nvSpPr>
        <p:spPr>
          <a:xfrm>
            <a:off x="4207539" y="1973490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6E153BC-0ED5-4431-9E0F-207099DF6940}"/>
              </a:ext>
            </a:extLst>
          </p:cNvPr>
          <p:cNvSpPr txBox="1"/>
          <p:nvPr/>
        </p:nvSpPr>
        <p:spPr>
          <a:xfrm>
            <a:off x="6199681" y="2009060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4801BBD-38D8-62F7-DBE1-FCD3F482735B}"/>
              </a:ext>
            </a:extLst>
          </p:cNvPr>
          <p:cNvSpPr txBox="1"/>
          <p:nvPr/>
        </p:nvSpPr>
        <p:spPr>
          <a:xfrm>
            <a:off x="8159110" y="1973490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7206EC5-7F64-4023-300C-22D2BB83D598}"/>
              </a:ext>
            </a:extLst>
          </p:cNvPr>
          <p:cNvSpPr txBox="1"/>
          <p:nvPr/>
        </p:nvSpPr>
        <p:spPr>
          <a:xfrm>
            <a:off x="10095784" y="2009060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5979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87ABFE-E7FF-FA37-0386-A6C1C29F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70" y="1583871"/>
            <a:ext cx="3855720" cy="859971"/>
          </a:xfrm>
        </p:spPr>
        <p:txBody>
          <a:bodyPr/>
          <a:lstStyle/>
          <a:p>
            <a:pPr algn="ctr"/>
            <a:r>
              <a:rPr lang="pl-PL" b="1" dirty="0"/>
              <a:t>DOWODY</a:t>
            </a:r>
          </a:p>
        </p:txBody>
      </p:sp>
      <p:pic>
        <p:nvPicPr>
          <p:cNvPr id="9" name="Symbol zastępczy zawartości 8" descr="Obraz zawierający ubrania, clipart, kreskówka&#10;&#10;Opis wygenerowany automatycznie">
            <a:extLst>
              <a:ext uri="{FF2B5EF4-FFF2-40B4-BE49-F238E27FC236}">
                <a16:creationId xmlns:a16="http://schemas.microsoft.com/office/drawing/2014/main" id="{93FA40C6-27D3-9C6F-9F03-1C64A37A0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67" y="3048588"/>
            <a:ext cx="5049926" cy="2840583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699842-8477-0AA8-A041-D606F444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pl-PL" noProof="0" smtClean="0"/>
              <a:pPr/>
              <a:t>11</a:t>
            </a:fld>
            <a:endParaRPr lang="pl-PL" noProof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FA5854A-EB05-8AF7-DCC7-965D6B0A9C89}"/>
              </a:ext>
            </a:extLst>
          </p:cNvPr>
          <p:cNvSpPr txBox="1"/>
          <p:nvPr/>
        </p:nvSpPr>
        <p:spPr>
          <a:xfrm>
            <a:off x="5957433" y="2013857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Zachowane smsy.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Wydruki rozmów z komunikatorów.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Screeny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rozmów z czatu.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Wydruk maili.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Wydruk archiwum.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Wydruk wiadomości otrzymanych na konto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profilach społecznościowych.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WAŻNE: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skopiowana treść do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Word’a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i tak wydrukowana nie jest dowodem.</a:t>
            </a:r>
          </a:p>
        </p:txBody>
      </p:sp>
    </p:spTree>
    <p:extLst>
      <p:ext uri="{BB962C8B-B14F-4D97-AF65-F5344CB8AC3E}">
        <p14:creationId xmlns:p14="http://schemas.microsoft.com/office/powerpoint/2010/main" val="401535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BD22-5A2A-9EE3-3314-6DA15AC8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166774-D471-D852-5224-597A0F46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136" y="404614"/>
            <a:ext cx="9601200" cy="1485900"/>
          </a:xfrm>
        </p:spPr>
        <p:txBody>
          <a:bodyPr rtlCol="0">
            <a:normAutofit/>
          </a:bodyPr>
          <a:lstStyle/>
          <a:p>
            <a:pPr algn="ctr" rtl="0"/>
            <a:r>
              <a:rPr lang="pl-PL" b="1" dirty="0"/>
              <a:t>CO DALEJ?</a:t>
            </a:r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95738DFA-04D8-BF7C-4A05-5F2094A4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l-PL" smtClean="0"/>
              <a:pPr rtl="0"/>
              <a:t>12</a:t>
            </a:fld>
            <a:endParaRPr lang="pl-PL" dirty="0"/>
          </a:p>
        </p:txBody>
      </p:sp>
      <p:graphicFrame>
        <p:nvGraphicFramePr>
          <p:cNvPr id="6" name="Zawartość — symbol zastępczy 3" descr="Oś czasu — symbol zastępczy ">
            <a:extLst>
              <a:ext uri="{FF2B5EF4-FFF2-40B4-BE49-F238E27FC236}">
                <a16:creationId xmlns:a16="http://schemas.microsoft.com/office/drawing/2014/main" id="{26672E20-8342-A8E8-7170-A02EB6E65C9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0176620"/>
              </p:ext>
            </p:extLst>
          </p:nvPr>
        </p:nvGraphicFramePr>
        <p:xfrm>
          <a:off x="1530092" y="1458565"/>
          <a:ext cx="9689375" cy="394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372BE748-593C-BDAB-0125-C2FE49C44D2A}"/>
              </a:ext>
            </a:extLst>
          </p:cNvPr>
          <p:cNvSpPr txBox="1"/>
          <p:nvPr/>
        </p:nvSpPr>
        <p:spPr>
          <a:xfrm>
            <a:off x="2248110" y="1973490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867B40-5145-3735-01A6-216618F7B948}"/>
              </a:ext>
            </a:extLst>
          </p:cNvPr>
          <p:cNvSpPr txBox="1"/>
          <p:nvPr/>
        </p:nvSpPr>
        <p:spPr>
          <a:xfrm>
            <a:off x="4207539" y="1973490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DE98386-E99F-F38C-C0CA-09D6B81E629F}"/>
              </a:ext>
            </a:extLst>
          </p:cNvPr>
          <p:cNvSpPr txBox="1"/>
          <p:nvPr/>
        </p:nvSpPr>
        <p:spPr>
          <a:xfrm>
            <a:off x="6199681" y="2009060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5FDE7D6-885D-D203-A078-B92123695D88}"/>
              </a:ext>
            </a:extLst>
          </p:cNvPr>
          <p:cNvSpPr txBox="1"/>
          <p:nvPr/>
        </p:nvSpPr>
        <p:spPr>
          <a:xfrm>
            <a:off x="8159110" y="1973490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F3A8ADB-B86B-6397-685E-8D9B4B5F4348}"/>
              </a:ext>
            </a:extLst>
          </p:cNvPr>
          <p:cNvSpPr txBox="1"/>
          <p:nvPr/>
        </p:nvSpPr>
        <p:spPr>
          <a:xfrm>
            <a:off x="10095784" y="2009060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1515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40" y="304800"/>
            <a:ext cx="9779183" cy="879249"/>
          </a:xfrm>
        </p:spPr>
        <p:txBody>
          <a:bodyPr rtlCol="0"/>
          <a:lstStyle/>
          <a:p>
            <a:pPr algn="ctr" rtl="0"/>
            <a:r>
              <a:rPr lang="pl-PL" dirty="0"/>
              <a:t>Gdzie szukać pomocy?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339" y="1945073"/>
            <a:ext cx="9596031" cy="44112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 rtl="0">
              <a:buFont typeface="Courier New" panose="02070309020205020404" pitchFamily="49" charset="0"/>
              <a:buChar char="o"/>
            </a:pPr>
            <a:r>
              <a:rPr lang="pl-PL" sz="1400" b="1" dirty="0"/>
              <a:t>Psychologiem, pedagogie szkolnym, wychowawcą, dyrektorem</a:t>
            </a:r>
          </a:p>
          <a:p>
            <a:pPr marL="171450" indent="-171450" rtl="0">
              <a:buFont typeface="Courier New" panose="02070309020205020404" pitchFamily="49" charset="0"/>
              <a:buChar char="o"/>
            </a:pPr>
            <a:r>
              <a:rPr lang="pl-PL" sz="1400" b="1" dirty="0"/>
              <a:t>Policją</a:t>
            </a:r>
            <a:r>
              <a:rPr lang="pl-PL" sz="1400" dirty="0"/>
              <a:t> jeśli doszło do złamania prawa,</a:t>
            </a:r>
          </a:p>
          <a:p>
            <a:pPr marL="171450" indent="-171450" rtl="0">
              <a:buFont typeface="Courier New" panose="02070309020205020404" pitchFamily="49" charset="0"/>
              <a:buChar char="o"/>
            </a:pPr>
            <a:r>
              <a:rPr lang="pl-PL" sz="1400" dirty="0">
                <a:hlinkClick r:id="rId3"/>
              </a:rPr>
              <a:t>www.helpline.org.pl</a:t>
            </a:r>
            <a:r>
              <a:rPr lang="pl-PL" sz="1400" dirty="0"/>
              <a:t>  </a:t>
            </a:r>
          </a:p>
          <a:p>
            <a:pPr marL="171450" indent="-171450" rtl="0">
              <a:buFont typeface="Courier New" panose="02070309020205020404" pitchFamily="49" charset="0"/>
              <a:buChar char="o"/>
            </a:pPr>
            <a:r>
              <a:rPr lang="pl-PL" sz="1400" dirty="0"/>
              <a:t>zadzwoń pod bezpłatny numer telefonu </a:t>
            </a:r>
            <a:r>
              <a:rPr lang="pl-PL" sz="1400" b="1" dirty="0"/>
              <a:t>0 800 100 100</a:t>
            </a:r>
            <a:r>
              <a:rPr lang="pl-PL" sz="1400" dirty="0"/>
              <a:t>.</a:t>
            </a:r>
          </a:p>
          <a:p>
            <a:pPr marL="171450" indent="-171450" rtl="0">
              <a:buFont typeface="Courier New" panose="02070309020205020404" pitchFamily="49" charset="0"/>
              <a:buChar char="o"/>
            </a:pPr>
            <a:r>
              <a:rPr lang="pl-PL" sz="1400" dirty="0"/>
              <a:t>FDN „Ogólnopolski telefon zaufania dla dzieci i młodzieży </a:t>
            </a:r>
            <a:r>
              <a:rPr lang="pl-PL" sz="1400" b="1" dirty="0"/>
              <a:t>116 111</a:t>
            </a:r>
            <a:r>
              <a:rPr lang="pl-PL" sz="1400" dirty="0"/>
              <a:t>”.</a:t>
            </a:r>
          </a:p>
          <a:p>
            <a:pPr marL="171450" indent="-171450" rtl="0">
              <a:buFont typeface="Courier New" panose="02070309020205020404" pitchFamily="49" charset="0"/>
              <a:buChar char="o"/>
            </a:pPr>
            <a:r>
              <a:rPr lang="pl-PL" sz="1400" dirty="0">
                <a:hlinkClick r:id="rId4"/>
              </a:rPr>
              <a:t>www.dyzurnet.pl</a:t>
            </a:r>
            <a:r>
              <a:rPr lang="pl-PL" sz="1400" dirty="0"/>
              <a:t>  - serwis, który przyjmuje zgłoszenia dotyczące nielegalnych treści znalezionych w Internecie,</a:t>
            </a:r>
          </a:p>
          <a:p>
            <a:pPr marL="171450" indent="-171450" rtl="0">
              <a:buFont typeface="Courier New" panose="02070309020205020404" pitchFamily="49" charset="0"/>
              <a:buChar char="o"/>
            </a:pPr>
            <a:r>
              <a:rPr lang="pl-PL" sz="1400" dirty="0">
                <a:hlinkClick r:id="rId5"/>
              </a:rPr>
              <a:t>www.dzieckowsieci.pl</a:t>
            </a:r>
            <a:r>
              <a:rPr lang="pl-PL" sz="1400" dirty="0"/>
              <a:t> - strona zajmująca się zwróceniem uwagi dorosłych i dzieci na zagrożenia wynikające z nierozważnego korzystania z Internetu,</a:t>
            </a:r>
          </a:p>
          <a:p>
            <a:pPr marL="171450" indent="-171450" rtl="0">
              <a:buFont typeface="Courier New" panose="02070309020205020404" pitchFamily="49" charset="0"/>
              <a:buChar char="o"/>
            </a:pPr>
            <a:r>
              <a:rPr lang="pl-PL" sz="1400" dirty="0">
                <a:hlinkClick r:id="rId6"/>
              </a:rPr>
              <a:t>www.safeinternet.pl</a:t>
            </a:r>
            <a:endParaRPr lang="pl-PL" sz="1400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l-PL" smtClean="0"/>
              <a:pPr rtl="0"/>
              <a:t>13</a:t>
            </a:fld>
            <a:endParaRPr lang="pl-PL"/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41340" y="1422559"/>
            <a:ext cx="4663440" cy="522514"/>
          </a:xfrm>
        </p:spPr>
        <p:txBody>
          <a:bodyPr rtlCol="0"/>
          <a:lstStyle/>
          <a:p>
            <a:pPr rtl="0"/>
            <a:r>
              <a:rPr lang="pl-PL" dirty="0"/>
              <a:t>Skontaktuj się z:</a:t>
            </a:r>
          </a:p>
        </p:txBody>
      </p:sp>
      <p:pic>
        <p:nvPicPr>
          <p:cNvPr id="13" name="Obraz 12" descr="Obraz zawierający Czcionka, Grafika, logo, tekst&#10;&#10;Opis wygenerowany automatycznie">
            <a:extLst>
              <a:ext uri="{FF2B5EF4-FFF2-40B4-BE49-F238E27FC236}">
                <a16:creationId xmlns:a16="http://schemas.microsoft.com/office/drawing/2014/main" id="{1E79D49E-0556-AED4-1297-8975315A7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393" y="5611132"/>
            <a:ext cx="3909333" cy="1110343"/>
          </a:xfrm>
          <a:prstGeom prst="rect">
            <a:avLst/>
          </a:prstGeom>
        </p:spPr>
      </p:pic>
      <p:pic>
        <p:nvPicPr>
          <p:cNvPr id="15" name="Obraz 14" descr="Obraz zawierający Czcionka, Grafika, logo, projekt graficzny&#10;&#10;Opis wygenerowany automatycznie">
            <a:extLst>
              <a:ext uri="{FF2B5EF4-FFF2-40B4-BE49-F238E27FC236}">
                <a16:creationId xmlns:a16="http://schemas.microsoft.com/office/drawing/2014/main" id="{770972AE-7CC7-A371-EEF4-DB9D343888C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3262" r="342" b="29877"/>
          <a:stretch/>
        </p:blipFill>
        <p:spPr>
          <a:xfrm>
            <a:off x="4812599" y="4705506"/>
            <a:ext cx="2963635" cy="905626"/>
          </a:xfrm>
          <a:prstGeom prst="rect">
            <a:avLst/>
          </a:prstGeom>
        </p:spPr>
      </p:pic>
      <p:pic>
        <p:nvPicPr>
          <p:cNvPr id="17" name="Obraz 16" descr="Obraz zawierający Czcionka, logo, Grafika, biały&#10;&#10;Opis wygenerowany automatycznie">
            <a:extLst>
              <a:ext uri="{FF2B5EF4-FFF2-40B4-BE49-F238E27FC236}">
                <a16:creationId xmlns:a16="http://schemas.microsoft.com/office/drawing/2014/main" id="{08C1074F-976F-3515-C1B2-4724E9DEB25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8590" r="476" b="38757"/>
          <a:stretch/>
        </p:blipFill>
        <p:spPr>
          <a:xfrm>
            <a:off x="8330291" y="2906486"/>
            <a:ext cx="2843893" cy="522514"/>
          </a:xfrm>
          <a:prstGeom prst="rect">
            <a:avLst/>
          </a:prstGeom>
        </p:spPr>
      </p:pic>
      <p:pic>
        <p:nvPicPr>
          <p:cNvPr id="19" name="Obraz 18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7089F6BE-F0D4-E966-6AB0-A4E1FAEFE19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30052" r="476" b="37028"/>
          <a:stretch/>
        </p:blipFill>
        <p:spPr>
          <a:xfrm>
            <a:off x="6908344" y="1663669"/>
            <a:ext cx="2843893" cy="8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75263F-1D27-82EF-01EB-07E46DC0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768350"/>
            <a:ext cx="9779183" cy="938213"/>
          </a:xfrm>
        </p:spPr>
        <p:txBody>
          <a:bodyPr/>
          <a:lstStyle/>
          <a:p>
            <a:pPr algn="ctr"/>
            <a:r>
              <a:rPr lang="pl-PL" dirty="0"/>
              <a:t>INTERNET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A64D809-BC46-9712-0036-538BBB8F8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971" y="2457224"/>
            <a:ext cx="11016343" cy="3436483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dirty="0"/>
              <a:t>Obniża się wiek dzieci korzystających z Sieci.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dirty="0"/>
              <a:t>Co czwarte dziecko zgłasza, że rodzice nigdy nie interesują się tym, co robi w Internecie.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b="1" dirty="0"/>
              <a:t>Tylko 9% </a:t>
            </a:r>
            <a:r>
              <a:rPr lang="pl-PL" sz="2000" dirty="0"/>
              <a:t>respondentów deklaruje, że pozostaje pod stałą opieką rodziców podczas korzystania z Sieci.</a:t>
            </a:r>
          </a:p>
          <a:p>
            <a:pPr algn="ctr"/>
            <a:endParaRPr lang="pl-PL" sz="2000" b="1" dirty="0"/>
          </a:p>
          <a:p>
            <a:pPr algn="ctr"/>
            <a:r>
              <a:rPr lang="pl-PL" sz="2000" b="1" dirty="0"/>
              <a:t>PROBLEMY Z INTERNETEM TO NIE PROBLEM TECHNOLOGICZNY, TYLKO WYCHOWAWCZY.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4F4691-A4D8-8065-8286-53A6F73D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88" y="6442061"/>
            <a:ext cx="4683579" cy="404614"/>
          </a:xfrm>
        </p:spPr>
        <p:txBody>
          <a:bodyPr/>
          <a:lstStyle/>
          <a:p>
            <a:r>
              <a:rPr lang="pl-PL" noProof="0" dirty="0"/>
              <a:t>Źródło: </a:t>
            </a:r>
            <a:r>
              <a:rPr lang="pl-PL" noProof="0" dirty="0" err="1"/>
              <a:t>Gemius</a:t>
            </a:r>
            <a:r>
              <a:rPr lang="pl-PL" noProof="0" dirty="0"/>
              <a:t>; L. </a:t>
            </a:r>
            <a:r>
              <a:rPr lang="pl-PL" noProof="0" dirty="0" err="1"/>
              <a:t>Kirwil</a:t>
            </a:r>
            <a:r>
              <a:rPr lang="pl-PL" noProof="0" dirty="0"/>
              <a:t>, EU Kids Online (N = 950; 9-11 lat)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C55A54-9AE6-4D20-5DD8-A3E7ACA9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pl-PL" noProof="0" smtClean="0"/>
              <a:pPr/>
              <a:t>2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7851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7EA63-85DC-7861-B8FF-61A214E9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236" y="3254829"/>
            <a:ext cx="9601200" cy="1014213"/>
          </a:xfrm>
        </p:spPr>
        <p:txBody>
          <a:bodyPr/>
          <a:lstStyle/>
          <a:p>
            <a:pPr algn="ctr"/>
            <a:r>
              <a:rPr lang="pl-PL" b="1" dirty="0"/>
              <a:t>Przed czym należy chronić?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3197CBA-599B-4D14-BAED-E9005116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pl-PL" noProof="0" smtClean="0"/>
              <a:pPr/>
              <a:t>3</a:t>
            </a:fld>
            <a:endParaRPr lang="pl-PL" noProof="0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5B6980C5-5EAF-D2BA-4115-E1ED8F0015AA}"/>
              </a:ext>
            </a:extLst>
          </p:cNvPr>
          <p:cNvSpPr/>
          <p:nvPr/>
        </p:nvSpPr>
        <p:spPr>
          <a:xfrm rot="2863553">
            <a:off x="8912199" y="4435041"/>
            <a:ext cx="1730829" cy="5007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9283AF75-AC6F-3819-D3D6-0CE27548DAAD}"/>
              </a:ext>
            </a:extLst>
          </p:cNvPr>
          <p:cNvSpPr/>
          <p:nvPr/>
        </p:nvSpPr>
        <p:spPr>
          <a:xfrm rot="14288205">
            <a:off x="1581737" y="2081114"/>
            <a:ext cx="1730829" cy="5007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9AE5CF84-D36E-F3D4-0BC5-225625F81502}"/>
              </a:ext>
            </a:extLst>
          </p:cNvPr>
          <p:cNvSpPr/>
          <p:nvPr/>
        </p:nvSpPr>
        <p:spPr>
          <a:xfrm rot="16200000">
            <a:off x="5480709" y="2096484"/>
            <a:ext cx="1230582" cy="5007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9DAFCE8D-FD90-28AC-9DCF-2A7DC426FD7B}"/>
              </a:ext>
            </a:extLst>
          </p:cNvPr>
          <p:cNvSpPr/>
          <p:nvPr/>
        </p:nvSpPr>
        <p:spPr>
          <a:xfrm rot="7335077">
            <a:off x="1512325" y="4574690"/>
            <a:ext cx="1730829" cy="5007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F1C01074-9604-C2F9-CD2A-F1A613E9BA48}"/>
              </a:ext>
            </a:extLst>
          </p:cNvPr>
          <p:cNvSpPr/>
          <p:nvPr/>
        </p:nvSpPr>
        <p:spPr>
          <a:xfrm rot="18639210">
            <a:off x="8828799" y="2038319"/>
            <a:ext cx="1730829" cy="5007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05ABD4A-55A5-7D17-955D-B292B573893C}"/>
              </a:ext>
            </a:extLst>
          </p:cNvPr>
          <p:cNvSpPr txBox="1"/>
          <p:nvPr/>
        </p:nvSpPr>
        <p:spPr>
          <a:xfrm>
            <a:off x="7266019" y="5881864"/>
            <a:ext cx="50231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/>
              <a:t>Pornografia/Pornografia dziecięca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F779FAE-2F1B-BD9F-58A1-E6ED9C6BE69F}"/>
              </a:ext>
            </a:extLst>
          </p:cNvPr>
          <p:cNvSpPr txBox="1"/>
          <p:nvPr/>
        </p:nvSpPr>
        <p:spPr>
          <a:xfrm>
            <a:off x="999648" y="759580"/>
            <a:ext cx="238669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/>
              <a:t>(</a:t>
            </a:r>
            <a:r>
              <a:rPr lang="pl-PL" sz="2600" b="1" dirty="0" err="1"/>
              <a:t>Cyber</a:t>
            </a:r>
            <a:r>
              <a:rPr lang="pl-PL" sz="2600" b="1" dirty="0"/>
              <a:t>)przemoc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020CD24-E861-5285-313A-D0046F388C26}"/>
              </a:ext>
            </a:extLst>
          </p:cNvPr>
          <p:cNvSpPr txBox="1"/>
          <p:nvPr/>
        </p:nvSpPr>
        <p:spPr>
          <a:xfrm>
            <a:off x="8940463" y="830234"/>
            <a:ext cx="25173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/>
              <a:t>Wulgarne treści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345541B-9BA2-74A7-FAEC-414E85343060}"/>
              </a:ext>
            </a:extLst>
          </p:cNvPr>
          <p:cNvSpPr txBox="1"/>
          <p:nvPr/>
        </p:nvSpPr>
        <p:spPr>
          <a:xfrm>
            <a:off x="1168376" y="5846093"/>
            <a:ext cx="20492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/>
              <a:t>Niektóre gry</a:t>
            </a:r>
          </a:p>
        </p:txBody>
      </p:sp>
      <p:sp>
        <p:nvSpPr>
          <p:cNvPr id="23" name="Strzałka: w prawo 22">
            <a:extLst>
              <a:ext uri="{FF2B5EF4-FFF2-40B4-BE49-F238E27FC236}">
                <a16:creationId xmlns:a16="http://schemas.microsoft.com/office/drawing/2014/main" id="{9AE554B1-03BD-7597-F18E-89AF39F8E258}"/>
              </a:ext>
            </a:extLst>
          </p:cNvPr>
          <p:cNvSpPr/>
          <p:nvPr/>
        </p:nvSpPr>
        <p:spPr>
          <a:xfrm rot="5400000">
            <a:off x="5480709" y="4435041"/>
            <a:ext cx="1230582" cy="5007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0B621EB4-A9C5-D489-680B-32607E6D14D2}"/>
              </a:ext>
            </a:extLst>
          </p:cNvPr>
          <p:cNvSpPr txBox="1"/>
          <p:nvPr/>
        </p:nvSpPr>
        <p:spPr>
          <a:xfrm>
            <a:off x="4639402" y="1149563"/>
            <a:ext cx="3048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/>
              <a:t>Rasizm i ksenofobia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9338B188-562A-7067-80ED-6950098E0163}"/>
              </a:ext>
            </a:extLst>
          </p:cNvPr>
          <p:cNvSpPr txBox="1"/>
          <p:nvPr/>
        </p:nvSpPr>
        <p:spPr>
          <a:xfrm>
            <a:off x="5559245" y="5355555"/>
            <a:ext cx="12083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/>
              <a:t>Używki</a:t>
            </a:r>
          </a:p>
        </p:txBody>
      </p:sp>
    </p:spTree>
    <p:extLst>
      <p:ext uri="{BB962C8B-B14F-4D97-AF65-F5344CB8AC3E}">
        <p14:creationId xmlns:p14="http://schemas.microsoft.com/office/powerpoint/2010/main" val="354666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, Grafika, design, sztuka&#10;&#10;Opis wygenerowany automatycznie">
            <a:extLst>
              <a:ext uri="{FF2B5EF4-FFF2-40B4-BE49-F238E27FC236}">
                <a16:creationId xmlns:a16="http://schemas.microsoft.com/office/drawing/2014/main" id="{C6403E5C-9FC2-D5B7-3761-FF7C6CDC5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0614" y="-99671"/>
            <a:ext cx="11023141" cy="6257549"/>
          </a:xfr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8B5EFD-51C3-AEAF-C566-898819D0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pl-PL" noProof="0" smtClean="0"/>
              <a:pPr/>
              <a:t>4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9210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l-PL" smtClean="0"/>
              <a:pPr rtl="0"/>
              <a:t>5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F2FCE1C-C039-F93F-9D9C-32427AB53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26071" t="53492" r="25625" b="33492"/>
          <a:stretch/>
        </p:blipFill>
        <p:spPr>
          <a:xfrm>
            <a:off x="97534" y="4921135"/>
            <a:ext cx="9733149" cy="1475264"/>
          </a:xfrm>
          <a:prstGeom prst="rect">
            <a:avLst/>
          </a:prstGeom>
        </p:spPr>
      </p:pic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E00048EC-E187-61DA-475D-A7F90348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414776"/>
            <a:ext cx="12192000" cy="2402186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pl-PL" dirty="0"/>
              <a:t>Przerabiają i publikują ośmieszające zdjęcia, filmy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pl-PL" dirty="0"/>
              <a:t>Upubliczniają sekrety ofiary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pl-PL" dirty="0"/>
              <a:t>Dystrybuują nieprawdziwe informacje lub krzywdzące opinie czy oceny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pl-PL" dirty="0"/>
              <a:t>Złośliwie komentują wpisy i zdjęcia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pl-PL" dirty="0"/>
              <a:t>Przechwytują profil lub pocztę i podszywając się pod ofiarę prowadzą w jej imieniu korespondencję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pl-PL" dirty="0"/>
              <a:t>Celowo ignorują aktywność ofiary w sieci.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pl-PL" dirty="0"/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AFC09712-A8F7-37DF-9282-4F9359A9D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03" y="541468"/>
            <a:ext cx="9612971" cy="1031503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3000" dirty="0"/>
              <a:t>Jakie formy przemocy stosują najczęściej młodzi użytkownicy Internetu?  </a:t>
            </a:r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AF65A7-995A-9F45-891C-82D9B9D4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1271263"/>
            <a:ext cx="11059886" cy="2810460"/>
          </a:xfrm>
        </p:spPr>
        <p:txBody>
          <a:bodyPr rtlCol="0">
            <a:noAutofit/>
          </a:bodyPr>
          <a:lstStyle/>
          <a:p>
            <a:pPr rtl="0"/>
            <a:r>
              <a:rPr lang="pl-PL" sz="3000" dirty="0" err="1"/>
              <a:t>Pmiętajmy</a:t>
            </a:r>
            <a:r>
              <a:rPr lang="pl-PL" sz="3000" dirty="0"/>
              <a:t>, że cyberprzemoc ma specyficzne cechy, które sprawiają, że ofiara narażona jest na duży dyskomfort emocjonalny, doświadcza wielu ataków i przykrości, których konsekwencje mogą być bardzo poważne i utrzymywać się również po zakończeniu prześladowania.</a:t>
            </a:r>
          </a:p>
        </p:txBody>
      </p:sp>
      <p:sp>
        <p:nvSpPr>
          <p:cNvPr id="13" name="Tekst — symbol zastępczy 5">
            <a:extLst>
              <a:ext uri="{FF2B5EF4-FFF2-40B4-BE49-F238E27FC236}">
                <a16:creationId xmlns:a16="http://schemas.microsoft.com/office/drawing/2014/main" id="{6118A1B7-08BA-6B43-BBA8-952377DF9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8704" y="-250418"/>
            <a:ext cx="1364297" cy="1094521"/>
          </a:xfrm>
        </p:spPr>
        <p:txBody>
          <a:bodyPr rtlCol="0"/>
          <a:lstStyle/>
          <a:p>
            <a:pPr rtl="0"/>
            <a:r>
              <a:rPr lang="pl-PL" dirty="0"/>
              <a:t>“</a:t>
            </a:r>
          </a:p>
        </p:txBody>
      </p:sp>
      <p:sp>
        <p:nvSpPr>
          <p:cNvPr id="14" name="Tekst — symbol zastępczy 7">
            <a:extLst>
              <a:ext uri="{FF2B5EF4-FFF2-40B4-BE49-F238E27FC236}">
                <a16:creationId xmlns:a16="http://schemas.microsoft.com/office/drawing/2014/main" id="{A1F17760-D90A-AB46-A4E0-31B2684E3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0882" y="3070601"/>
            <a:ext cx="1364297" cy="1094521"/>
          </a:xfrm>
        </p:spPr>
        <p:txBody>
          <a:bodyPr rtlCol="0"/>
          <a:lstStyle/>
          <a:p>
            <a:pPr rtl="0"/>
            <a:r>
              <a:rPr lang="pl-PL" dirty="0"/>
              <a:t>”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003A5E2-8F37-D546-BCD9-24A2037B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l-PL" smtClean="0"/>
              <a:pPr rtl="0"/>
              <a:t>6</a:t>
            </a:fld>
            <a:endParaRPr lang="pl-PL"/>
          </a:p>
        </p:txBody>
      </p:sp>
      <p:pic>
        <p:nvPicPr>
          <p:cNvPr id="4" name="Obraz 3" descr="Obraz zawierający Kreskówka, Animacja, ilustracja, kreskówka&#10;&#10;Opis wygenerowany automatycznie">
            <a:extLst>
              <a:ext uri="{FF2B5EF4-FFF2-40B4-BE49-F238E27FC236}">
                <a16:creationId xmlns:a16="http://schemas.microsoft.com/office/drawing/2014/main" id="{7568E78E-C172-1B8A-B72D-E6B86A0A31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4" b="12427"/>
          <a:stretch/>
        </p:blipFill>
        <p:spPr>
          <a:xfrm>
            <a:off x="3422237" y="3972601"/>
            <a:ext cx="6479640" cy="23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8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C34FE-1D11-7B50-3FEB-2C85E2F6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9229"/>
            <a:ext cx="9601200" cy="892629"/>
          </a:xfrm>
        </p:spPr>
        <p:txBody>
          <a:bodyPr/>
          <a:lstStyle/>
          <a:p>
            <a:pPr algn="ctr"/>
            <a:r>
              <a:rPr lang="pl-PL" b="1" dirty="0"/>
              <a:t>Co więc mamy?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EF1FD19-5D3A-E13B-8571-5E55F32D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pl-PL" noProof="0" smtClean="0"/>
              <a:pPr/>
              <a:t>7</a:t>
            </a:fld>
            <a:endParaRPr lang="pl-PL" noProof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A014693-2C21-22AE-EB28-F4BAA9B1F74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l="33936" t="30969" r="31955" b="13796"/>
          <a:stretch/>
        </p:blipFill>
        <p:spPr>
          <a:xfrm>
            <a:off x="3364032" y="1145281"/>
            <a:ext cx="6407140" cy="53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9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588D724-18A6-BBC8-9680-6117A1A5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402-AAFF-441D-8A1D-6D1E4CBF35F8}" type="datetime1">
              <a:rPr lang="pl-PL" noProof="0" smtClean="0"/>
              <a:t>11.11.2024</a:t>
            </a:fld>
            <a:endParaRPr lang="pl-PL" noProof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2A607F3-E9AA-D7F7-7013-8937F4EA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TYTUŁ PREZENTACJI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5D037C-35B1-130F-AB48-7707160B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pl-PL" noProof="0" smtClean="0"/>
              <a:pPr/>
              <a:t>8</a:t>
            </a:fld>
            <a:endParaRPr lang="pl-PL" noProof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0BA13EE-6A2B-702D-01DC-39C2C50A0FD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l="22589" t="16508" r="22304" b="10159"/>
          <a:stretch/>
        </p:blipFill>
        <p:spPr>
          <a:xfrm>
            <a:off x="1390650" y="1"/>
            <a:ext cx="999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B6389-2374-4677-B8BB-59410CCC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b="1" dirty="0"/>
              <a:t>CO ROBIĆ JEŚLI DZIECKO JEST OFIARĄ?</a:t>
            </a:r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6308D1AB-33EC-174A-AFF4-6B9718A8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l-PL" smtClean="0"/>
              <a:pPr rtl="0"/>
              <a:t>9</a:t>
            </a:fld>
            <a:endParaRPr lang="pl-PL" dirty="0"/>
          </a:p>
        </p:txBody>
      </p:sp>
      <p:graphicFrame>
        <p:nvGraphicFramePr>
          <p:cNvPr id="6" name="Zawartość — symbol zastępczy 3" descr="Oś czasu — symbol zastępczy ">
            <a:extLst>
              <a:ext uri="{FF2B5EF4-FFF2-40B4-BE49-F238E27FC236}">
                <a16:creationId xmlns:a16="http://schemas.microsoft.com/office/drawing/2014/main" id="{85168BDF-A0D9-4916-A9F9-41D8175A703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25510322"/>
              </p:ext>
            </p:extLst>
          </p:nvPr>
        </p:nvGraphicFramePr>
        <p:xfrm>
          <a:off x="1219200" y="2171700"/>
          <a:ext cx="9689375" cy="340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9C0179B5-0800-154F-80F6-614473C055BD}"/>
              </a:ext>
            </a:extLst>
          </p:cNvPr>
          <p:cNvSpPr txBox="1"/>
          <p:nvPr/>
        </p:nvSpPr>
        <p:spPr>
          <a:xfrm>
            <a:off x="2593797" y="2647666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468C313-80C0-8840-8702-F1084174C592}"/>
              </a:ext>
            </a:extLst>
          </p:cNvPr>
          <p:cNvSpPr txBox="1"/>
          <p:nvPr/>
        </p:nvSpPr>
        <p:spPr>
          <a:xfrm>
            <a:off x="5920901" y="265539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E863C6B-1856-BC43-A090-B182EAB34EB8}"/>
              </a:ext>
            </a:extLst>
          </p:cNvPr>
          <p:cNvSpPr txBox="1"/>
          <p:nvPr/>
        </p:nvSpPr>
        <p:spPr>
          <a:xfrm>
            <a:off x="9163428" y="2647667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0209266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532</Words>
  <Application>Microsoft Office PowerPoint</Application>
  <PresentationFormat>Panoramiczny</PresentationFormat>
  <Paragraphs>98</Paragraphs>
  <Slides>13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Franklin Gothic Book</vt:lpstr>
      <vt:lpstr>Tenorite</vt:lpstr>
      <vt:lpstr>Przycinanie</vt:lpstr>
      <vt:lpstr>CYBERPRZEMOC</vt:lpstr>
      <vt:lpstr>INTERNET</vt:lpstr>
      <vt:lpstr>Przed czym należy chronić?</vt:lpstr>
      <vt:lpstr>Prezentacja programu PowerPoint</vt:lpstr>
      <vt:lpstr>Jakie formy przemocy stosują najczęściej młodzi użytkownicy Internetu?  </vt:lpstr>
      <vt:lpstr>Pmiętajmy, że cyberprzemoc ma specyficzne cechy, które sprawiają, że ofiara narażona jest na duży dyskomfort emocjonalny, doświadcza wielu ataków i przykrości, których konsekwencje mogą być bardzo poważne i utrzymywać się również po zakończeniu prześladowania.</vt:lpstr>
      <vt:lpstr>Co więc mamy?</vt:lpstr>
      <vt:lpstr>Prezentacja programu PowerPoint</vt:lpstr>
      <vt:lpstr>CO ROBIĆ JEŚLI DZIECKO JEST OFIARĄ?</vt:lpstr>
      <vt:lpstr>DZIAŁANIA</vt:lpstr>
      <vt:lpstr>DOWODY</vt:lpstr>
      <vt:lpstr>CO DALEJ?</vt:lpstr>
      <vt:lpstr>Gdzie szukać pomocy?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Klaudia Kawa</dc:creator>
  <cp:lastModifiedBy>Klaudia Kawa</cp:lastModifiedBy>
  <cp:revision>3</cp:revision>
  <dcterms:created xsi:type="dcterms:W3CDTF">2024-11-10T10:54:02Z</dcterms:created>
  <dcterms:modified xsi:type="dcterms:W3CDTF">2024-11-11T16:11:32Z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